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2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57" r:id="rId4"/>
    <p:sldId id="259" r:id="rId5"/>
    <p:sldId id="284" r:id="rId6"/>
    <p:sldId id="268" r:id="rId7"/>
    <p:sldId id="271" r:id="rId8"/>
    <p:sldId id="269" r:id="rId9"/>
    <p:sldId id="270" r:id="rId10"/>
    <p:sldId id="285" r:id="rId11"/>
    <p:sldId id="272" r:id="rId12"/>
    <p:sldId id="273" r:id="rId13"/>
    <p:sldId id="274" r:id="rId14"/>
    <p:sldId id="261" r:id="rId15"/>
    <p:sldId id="275" r:id="rId16"/>
    <p:sldId id="276" r:id="rId17"/>
    <p:sldId id="286" r:id="rId18"/>
    <p:sldId id="287" r:id="rId19"/>
    <p:sldId id="288" r:id="rId20"/>
    <p:sldId id="277" r:id="rId21"/>
    <p:sldId id="262" r:id="rId22"/>
    <p:sldId id="267" r:id="rId23"/>
    <p:sldId id="264" r:id="rId24"/>
  </p:sldIdLst>
  <p:sldSz cx="9144000" cy="6858000" type="screen4x3"/>
  <p:notesSz cx="6858000" cy="9144000"/>
  <p:embeddedFontLst>
    <p:embeddedFont>
      <p:font typeface="Technika" panose="00000500000000000000" pitchFamily="2" charset="-18"/>
      <p:regular r:id="rId27"/>
      <p:bold r:id="rId28"/>
      <p:italic r:id="rId29"/>
      <p:boldItalic r:id="rId30"/>
    </p:embeddedFont>
    <p:embeddedFont>
      <p:font typeface="Technika Light" panose="00000300000000000000" pitchFamily="2" charset="-18"/>
      <p:regular r:id="rId31"/>
      <p:italic r:id="rId32"/>
    </p:embeddedFont>
    <p:embeddedFont>
      <p:font typeface="Technika-Bold" panose="00000600000000000000" charset="-18"/>
      <p:regular r:id="rId33"/>
      <p:bold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25B089-0824-4E78-BC7F-7D23B2C37E4A}" v="18" dt="2026-02-11T17:49:32.3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3947" autoAdjust="0"/>
  </p:normalViewPr>
  <p:slideViewPr>
    <p:cSldViewPr snapToGrid="0">
      <p:cViewPr>
        <p:scale>
          <a:sx n="100" d="100"/>
          <a:sy n="100" d="100"/>
        </p:scale>
        <p:origin x="186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dova, Katerina" userId="0ace7775-a1e0-4e56-a734-7382afe7d167" providerId="ADAL" clId="{0B39AA80-FE8D-4DA8-9088-8259995523C0}"/>
    <pc:docChg chg="undo redo custSel addSld delSld modSld sldOrd modMainMaster modNotesMaster">
      <pc:chgData name="Boudova, Katerina" userId="0ace7775-a1e0-4e56-a734-7382afe7d167" providerId="ADAL" clId="{0B39AA80-FE8D-4DA8-9088-8259995523C0}" dt="2026-02-11T18:03:00.385" v="5943" actId="478"/>
      <pc:docMkLst>
        <pc:docMk/>
      </pc:docMkLst>
      <pc:sldChg chg="modSp mod modTransition setBg">
        <pc:chgData name="Boudova, Katerina" userId="0ace7775-a1e0-4e56-a734-7382afe7d167" providerId="ADAL" clId="{0B39AA80-FE8D-4DA8-9088-8259995523C0}" dt="2026-02-09T20:43:38.084" v="5100"/>
        <pc:sldMkLst>
          <pc:docMk/>
          <pc:sldMk cId="184452077" sldId="256"/>
        </pc:sldMkLst>
        <pc:spChg chg="mod">
          <ac:chgData name="Boudova, Katerina" userId="0ace7775-a1e0-4e56-a734-7382afe7d167" providerId="ADAL" clId="{0B39AA80-FE8D-4DA8-9088-8259995523C0}" dt="2026-02-09T15:50:22.786" v="1474" actId="255"/>
          <ac:spMkLst>
            <pc:docMk/>
            <pc:sldMk cId="184452077" sldId="256"/>
            <ac:spMk id="10" creationId="{00000000-0000-0000-0000-000000000000}"/>
          </ac:spMkLst>
        </pc:spChg>
        <pc:spChg chg="mod">
          <ac:chgData name="Boudova, Katerina" userId="0ace7775-a1e0-4e56-a734-7382afe7d167" providerId="ADAL" clId="{0B39AA80-FE8D-4DA8-9088-8259995523C0}" dt="2026-02-09T15:52:20.847" v="1497" actId="403"/>
          <ac:spMkLst>
            <pc:docMk/>
            <pc:sldMk cId="184452077" sldId="256"/>
            <ac:spMk id="11" creationId="{00000000-0000-0000-0000-000000000000}"/>
          </ac:spMkLst>
        </pc:spChg>
      </pc:sldChg>
      <pc:sldChg chg="addSp delSp modSp mod modTransition modClrScheme chgLayout">
        <pc:chgData name="Boudova, Katerina" userId="0ace7775-a1e0-4e56-a734-7382afe7d167" providerId="ADAL" clId="{0B39AA80-FE8D-4DA8-9088-8259995523C0}" dt="2026-02-11T00:31:11.902" v="5834" actId="20577"/>
        <pc:sldMkLst>
          <pc:docMk/>
          <pc:sldMk cId="670800396" sldId="257"/>
        </pc:sldMkLst>
        <pc:spChg chg="mod ord">
          <ac:chgData name="Boudova, Katerina" userId="0ace7775-a1e0-4e56-a734-7382afe7d167" providerId="ADAL" clId="{0B39AA80-FE8D-4DA8-9088-8259995523C0}" dt="2026-02-09T19:00:43.963" v="3728" actId="1076"/>
          <ac:spMkLst>
            <pc:docMk/>
            <pc:sldMk cId="670800396" sldId="257"/>
            <ac:spMk id="2" creationId="{648E4CB5-9621-B166-9F64-BB018A9ABE71}"/>
          </ac:spMkLst>
        </pc:spChg>
        <pc:spChg chg="add del mod ord">
          <ac:chgData name="Boudova, Katerina" userId="0ace7775-a1e0-4e56-a734-7382afe7d167" providerId="ADAL" clId="{0B39AA80-FE8D-4DA8-9088-8259995523C0}" dt="2026-02-11T00:31:11.902" v="5834" actId="20577"/>
          <ac:spMkLst>
            <pc:docMk/>
            <pc:sldMk cId="670800396" sldId="257"/>
            <ac:spMk id="7" creationId="{962F0E41-0C2C-E4C2-089E-252EDD98AEAB}"/>
          </ac:spMkLst>
        </pc:spChg>
      </pc:sldChg>
      <pc:sldChg chg="addSp modSp mod ord modTransition">
        <pc:chgData name="Boudova, Katerina" userId="0ace7775-a1e0-4e56-a734-7382afe7d167" providerId="ADAL" clId="{0B39AA80-FE8D-4DA8-9088-8259995523C0}" dt="2026-02-09T21:10:45.291" v="5330" actId="20577"/>
        <pc:sldMkLst>
          <pc:docMk/>
          <pc:sldMk cId="2902153691" sldId="258"/>
        </pc:sldMkLst>
        <pc:spChg chg="mod">
          <ac:chgData name="Boudova, Katerina" userId="0ace7775-a1e0-4e56-a734-7382afe7d167" providerId="ADAL" clId="{0B39AA80-FE8D-4DA8-9088-8259995523C0}" dt="2026-02-09T19:00:28.631" v="3724" actId="14100"/>
          <ac:spMkLst>
            <pc:docMk/>
            <pc:sldMk cId="2902153691" sldId="258"/>
            <ac:spMk id="2" creationId="{CE4D90FB-A272-3BA8-0D9B-6F3DDE9664D6}"/>
          </ac:spMkLst>
        </pc:spChg>
        <pc:spChg chg="mod">
          <ac:chgData name="Boudova, Katerina" userId="0ace7775-a1e0-4e56-a734-7382afe7d167" providerId="ADAL" clId="{0B39AA80-FE8D-4DA8-9088-8259995523C0}" dt="2026-02-09T21:10:45.291" v="5330" actId="20577"/>
          <ac:spMkLst>
            <pc:docMk/>
            <pc:sldMk cId="2902153691" sldId="258"/>
            <ac:spMk id="3" creationId="{79EE40F7-F56A-EB71-6693-314FFB4A9CA3}"/>
          </ac:spMkLst>
        </pc:spChg>
      </pc:sldChg>
      <pc:sldChg chg="addSp modSp mod modTransition">
        <pc:chgData name="Boudova, Katerina" userId="0ace7775-a1e0-4e56-a734-7382afe7d167" providerId="ADAL" clId="{0B39AA80-FE8D-4DA8-9088-8259995523C0}" dt="2026-02-11T17:35:54.418" v="5897" actId="20577"/>
        <pc:sldMkLst>
          <pc:docMk/>
          <pc:sldMk cId="2660462711" sldId="259"/>
        </pc:sldMkLst>
        <pc:spChg chg="mod">
          <ac:chgData name="Boudova, Katerina" userId="0ace7775-a1e0-4e56-a734-7382afe7d167" providerId="ADAL" clId="{0B39AA80-FE8D-4DA8-9088-8259995523C0}" dt="2026-02-09T19:01:04.238" v="3750" actId="14100"/>
          <ac:spMkLst>
            <pc:docMk/>
            <pc:sldMk cId="2660462711" sldId="259"/>
            <ac:spMk id="2" creationId="{0B5947A0-24DA-A4FD-FCAF-41CEC7D94607}"/>
          </ac:spMkLst>
        </pc:spChg>
        <pc:spChg chg="mod">
          <ac:chgData name="Boudova, Katerina" userId="0ace7775-a1e0-4e56-a734-7382afe7d167" providerId="ADAL" clId="{0B39AA80-FE8D-4DA8-9088-8259995523C0}" dt="2026-02-11T17:35:54.418" v="5897" actId="20577"/>
          <ac:spMkLst>
            <pc:docMk/>
            <pc:sldMk cId="2660462711" sldId="259"/>
            <ac:spMk id="3" creationId="{DA3ABECD-3907-E3D6-8777-81F3EEFDF69D}"/>
          </ac:spMkLst>
        </pc:spChg>
      </pc:sldChg>
      <pc:sldChg chg="addSp delSp modSp add del mod modTransition">
        <pc:chgData name="Boudova, Katerina" userId="0ace7775-a1e0-4e56-a734-7382afe7d167" providerId="ADAL" clId="{0B39AA80-FE8D-4DA8-9088-8259995523C0}" dt="2026-02-11T16:58:20.444" v="5856" actId="1076"/>
        <pc:sldMkLst>
          <pc:docMk/>
          <pc:sldMk cId="2993267403" sldId="261"/>
        </pc:sldMkLst>
        <pc:spChg chg="mod">
          <ac:chgData name="Boudova, Katerina" userId="0ace7775-a1e0-4e56-a734-7382afe7d167" providerId="ADAL" clId="{0B39AA80-FE8D-4DA8-9088-8259995523C0}" dt="2026-02-11T16:58:13.908" v="5854" actId="14100"/>
          <ac:spMkLst>
            <pc:docMk/>
            <pc:sldMk cId="2993267403" sldId="261"/>
            <ac:spMk id="2" creationId="{A3D5C04B-116E-56EE-1B2E-5E9F4F6E4B7E}"/>
          </ac:spMkLst>
        </pc:spChg>
        <pc:spChg chg="mod">
          <ac:chgData name="Boudova, Katerina" userId="0ace7775-a1e0-4e56-a734-7382afe7d167" providerId="ADAL" clId="{0B39AA80-FE8D-4DA8-9088-8259995523C0}" dt="2026-02-11T16:58:15.968" v="5855" actId="1076"/>
          <ac:spMkLst>
            <pc:docMk/>
            <pc:sldMk cId="2993267403" sldId="261"/>
            <ac:spMk id="3" creationId="{EE55A243-7998-C9F9-161B-2E83F652C20A}"/>
          </ac:spMkLst>
        </pc:spChg>
        <pc:graphicFrameChg chg="add mod">
          <ac:chgData name="Boudova, Katerina" userId="0ace7775-a1e0-4e56-a734-7382afe7d167" providerId="ADAL" clId="{0B39AA80-FE8D-4DA8-9088-8259995523C0}" dt="2026-02-11T16:58:20.444" v="5856" actId="1076"/>
          <ac:graphicFrameMkLst>
            <pc:docMk/>
            <pc:sldMk cId="2993267403" sldId="261"/>
            <ac:graphicFrameMk id="7" creationId="{EEBA6309-C497-03AB-03ED-5ECF8A380632}"/>
          </ac:graphicFrameMkLst>
        </pc:graphicFrameChg>
      </pc:sldChg>
      <pc:sldChg chg="addSp modSp mod modTransition">
        <pc:chgData name="Boudova, Katerina" userId="0ace7775-a1e0-4e56-a734-7382afe7d167" providerId="ADAL" clId="{0B39AA80-FE8D-4DA8-9088-8259995523C0}" dt="2026-02-11T17:41:12.882" v="5918" actId="27636"/>
        <pc:sldMkLst>
          <pc:docMk/>
          <pc:sldMk cId="1602526787" sldId="262"/>
        </pc:sldMkLst>
        <pc:spChg chg="mod">
          <ac:chgData name="Boudova, Katerina" userId="0ace7775-a1e0-4e56-a734-7382afe7d167" providerId="ADAL" clId="{0B39AA80-FE8D-4DA8-9088-8259995523C0}" dt="2026-02-09T19:02:50.184" v="3767" actId="14100"/>
          <ac:spMkLst>
            <pc:docMk/>
            <pc:sldMk cId="1602526787" sldId="262"/>
            <ac:spMk id="2" creationId="{F3CA5C0D-DC62-C6F0-941C-A99F151A2088}"/>
          </ac:spMkLst>
        </pc:spChg>
        <pc:spChg chg="mod">
          <ac:chgData name="Boudova, Katerina" userId="0ace7775-a1e0-4e56-a734-7382afe7d167" providerId="ADAL" clId="{0B39AA80-FE8D-4DA8-9088-8259995523C0}" dt="2026-02-11T17:41:12.882" v="5918" actId="27636"/>
          <ac:spMkLst>
            <pc:docMk/>
            <pc:sldMk cId="1602526787" sldId="262"/>
            <ac:spMk id="3" creationId="{764DEA0B-4FE5-45F9-53E2-D46FFE45C48E}"/>
          </ac:spMkLst>
        </pc:spChg>
      </pc:sldChg>
      <pc:sldChg chg="addSp modSp mod modTransition">
        <pc:chgData name="Boudova, Katerina" userId="0ace7775-a1e0-4e56-a734-7382afe7d167" providerId="ADAL" clId="{0B39AA80-FE8D-4DA8-9088-8259995523C0}" dt="2026-02-10T20:42:03.507" v="5744" actId="404"/>
        <pc:sldMkLst>
          <pc:docMk/>
          <pc:sldMk cId="1018086282" sldId="264"/>
        </pc:sldMkLst>
        <pc:spChg chg="mod">
          <ac:chgData name="Boudova, Katerina" userId="0ace7775-a1e0-4e56-a734-7382afe7d167" providerId="ADAL" clId="{0B39AA80-FE8D-4DA8-9088-8259995523C0}" dt="2026-02-10T18:50:10.229" v="5527"/>
          <ac:spMkLst>
            <pc:docMk/>
            <pc:sldMk cId="1018086282" sldId="264"/>
            <ac:spMk id="2" creationId="{3E2B23FD-0340-53BD-37CA-7ADB7649AC98}"/>
          </ac:spMkLst>
        </pc:spChg>
        <pc:spChg chg="mod">
          <ac:chgData name="Boudova, Katerina" userId="0ace7775-a1e0-4e56-a734-7382afe7d167" providerId="ADAL" clId="{0B39AA80-FE8D-4DA8-9088-8259995523C0}" dt="2026-02-10T20:42:03.507" v="5744" actId="404"/>
          <ac:spMkLst>
            <pc:docMk/>
            <pc:sldMk cId="1018086282" sldId="264"/>
            <ac:spMk id="3" creationId="{466F6102-BAA4-37F5-41C5-2BC96E309A62}"/>
          </ac:spMkLst>
        </pc:spChg>
      </pc:sldChg>
      <pc:sldChg chg="modSp add mod modTransition">
        <pc:chgData name="Boudova, Katerina" userId="0ace7775-a1e0-4e56-a734-7382afe7d167" providerId="ADAL" clId="{0B39AA80-FE8D-4DA8-9088-8259995523C0}" dt="2026-02-09T20:54:33.168" v="5216"/>
        <pc:sldMkLst>
          <pc:docMk/>
          <pc:sldMk cId="2623001093" sldId="267"/>
        </pc:sldMkLst>
        <pc:spChg chg="mod">
          <ac:chgData name="Boudova, Katerina" userId="0ace7775-a1e0-4e56-a734-7382afe7d167" providerId="ADAL" clId="{0B39AA80-FE8D-4DA8-9088-8259995523C0}" dt="2026-02-09T18:51:49.307" v="3513" actId="122"/>
          <ac:spMkLst>
            <pc:docMk/>
            <pc:sldMk cId="2623001093" sldId="267"/>
            <ac:spMk id="3" creationId="{5C4717BF-A22A-2575-A51D-3FC8DE6E1774}"/>
          </ac:spMkLst>
        </pc:spChg>
      </pc:sldChg>
      <pc:sldChg chg="addSp delSp modSp new mod modTransition">
        <pc:chgData name="Boudova, Katerina" userId="0ace7775-a1e0-4e56-a734-7382afe7d167" providerId="ADAL" clId="{0B39AA80-FE8D-4DA8-9088-8259995523C0}" dt="2026-02-10T21:45:00.520" v="5800"/>
        <pc:sldMkLst>
          <pc:docMk/>
          <pc:sldMk cId="2297508139" sldId="268"/>
        </pc:sldMkLst>
        <pc:spChg chg="mod">
          <ac:chgData name="Boudova, Katerina" userId="0ace7775-a1e0-4e56-a734-7382afe7d167" providerId="ADAL" clId="{0B39AA80-FE8D-4DA8-9088-8259995523C0}" dt="2026-02-09T19:00:19.239" v="3722" actId="14100"/>
          <ac:spMkLst>
            <pc:docMk/>
            <pc:sldMk cId="2297508139" sldId="268"/>
            <ac:spMk id="2" creationId="{3E495D1B-8608-EC7E-6179-B9976937BD4F}"/>
          </ac:spMkLst>
        </pc:spChg>
        <pc:spChg chg="mod">
          <ac:chgData name="Boudova, Katerina" userId="0ace7775-a1e0-4e56-a734-7382afe7d167" providerId="ADAL" clId="{0B39AA80-FE8D-4DA8-9088-8259995523C0}" dt="2026-02-09T19:00:22.190" v="3723" actId="1076"/>
          <ac:spMkLst>
            <pc:docMk/>
            <pc:sldMk cId="2297508139" sldId="268"/>
            <ac:spMk id="3" creationId="{90A03A32-C378-3F6C-D763-2BEE2E5FDC52}"/>
          </ac:spMkLst>
        </pc:spChg>
        <pc:spChg chg="add mod">
          <ac:chgData name="Boudova, Katerina" userId="0ace7775-a1e0-4e56-a734-7382afe7d167" providerId="ADAL" clId="{0B39AA80-FE8D-4DA8-9088-8259995523C0}" dt="2026-02-10T21:45:00.520" v="5800"/>
          <ac:spMkLst>
            <pc:docMk/>
            <pc:sldMk cId="2297508139" sldId="268"/>
            <ac:spMk id="18" creationId="{BF550E50-2585-D2FB-FBC0-6916D1BA906D}"/>
          </ac:spMkLst>
        </pc:spChg>
        <pc:spChg chg="add mod">
          <ac:chgData name="Boudova, Katerina" userId="0ace7775-a1e0-4e56-a734-7382afe7d167" providerId="ADAL" clId="{0B39AA80-FE8D-4DA8-9088-8259995523C0}" dt="2026-02-09T21:39:01.331" v="5514" actId="15"/>
          <ac:spMkLst>
            <pc:docMk/>
            <pc:sldMk cId="2297508139" sldId="268"/>
            <ac:spMk id="19" creationId="{25C4FD03-2BF8-E327-75B1-26A7B6CACD1A}"/>
          </ac:spMkLst>
        </pc:spChg>
        <pc:grpChg chg="add mod">
          <ac:chgData name="Boudova, Katerina" userId="0ace7775-a1e0-4e56-a734-7382afe7d167" providerId="ADAL" clId="{0B39AA80-FE8D-4DA8-9088-8259995523C0}" dt="2026-02-09T21:38:44.082" v="5499" actId="1076"/>
          <ac:grpSpMkLst>
            <pc:docMk/>
            <pc:sldMk cId="2297508139" sldId="268"/>
            <ac:grpSpMk id="4" creationId="{58897CDA-B99D-B8BF-19D1-82B2FECFAE32}"/>
          </ac:grpSpMkLst>
        </pc:grpChg>
        <pc:grpChg chg="add mod">
          <ac:chgData name="Boudova, Katerina" userId="0ace7775-a1e0-4e56-a734-7382afe7d167" providerId="ADAL" clId="{0B39AA80-FE8D-4DA8-9088-8259995523C0}" dt="2026-02-09T21:38:38.201" v="5497" actId="164"/>
          <ac:grpSpMkLst>
            <pc:docMk/>
            <pc:sldMk cId="2297508139" sldId="268"/>
            <ac:grpSpMk id="22" creationId="{2D2AA761-BA52-D485-6176-B735A87A2C02}"/>
          </ac:grpSpMkLst>
        </pc:grpChg>
        <pc:picChg chg="add mod ord">
          <ac:chgData name="Boudova, Katerina" userId="0ace7775-a1e0-4e56-a734-7382afe7d167" providerId="ADAL" clId="{0B39AA80-FE8D-4DA8-9088-8259995523C0}" dt="2026-02-09T20:09:37.406" v="4921" actId="207"/>
          <ac:picMkLst>
            <pc:docMk/>
            <pc:sldMk cId="2297508139" sldId="268"/>
            <ac:picMk id="21" creationId="{0DA6D763-D926-14F1-9B96-706912A14FB4}"/>
          </ac:picMkLst>
        </pc:picChg>
      </pc:sldChg>
      <pc:sldChg chg="addSp delSp modSp new mod modTransition modAnim">
        <pc:chgData name="Boudova, Katerina" userId="0ace7775-a1e0-4e56-a734-7382afe7d167" providerId="ADAL" clId="{0B39AA80-FE8D-4DA8-9088-8259995523C0}" dt="2026-02-11T17:49:32.303" v="5941"/>
        <pc:sldMkLst>
          <pc:docMk/>
          <pc:sldMk cId="1358715161" sldId="269"/>
        </pc:sldMkLst>
        <pc:spChg chg="mod">
          <ac:chgData name="Boudova, Katerina" userId="0ace7775-a1e0-4e56-a734-7382afe7d167" providerId="ADAL" clId="{0B39AA80-FE8D-4DA8-9088-8259995523C0}" dt="2026-02-09T19:01:17.408" v="3751" actId="14100"/>
          <ac:spMkLst>
            <pc:docMk/>
            <pc:sldMk cId="1358715161" sldId="269"/>
            <ac:spMk id="2" creationId="{CC8CA08E-80DB-FF8B-BF1E-00D9B8525D40}"/>
          </ac:spMkLst>
        </pc:spChg>
        <pc:spChg chg="mod">
          <ac:chgData name="Boudova, Katerina" userId="0ace7775-a1e0-4e56-a734-7382afe7d167" providerId="ADAL" clId="{0B39AA80-FE8D-4DA8-9088-8259995523C0}" dt="2026-02-11T17:49:32.303" v="5941"/>
          <ac:spMkLst>
            <pc:docMk/>
            <pc:sldMk cId="1358715161" sldId="269"/>
            <ac:spMk id="3" creationId="{84BEE527-6A53-CA79-E6E7-6C2F324AA2C9}"/>
          </ac:spMkLst>
        </pc:spChg>
        <pc:picChg chg="add mod ord topLvl">
          <ac:chgData name="Boudova, Katerina" userId="0ace7775-a1e0-4e56-a734-7382afe7d167" providerId="ADAL" clId="{0B39AA80-FE8D-4DA8-9088-8259995523C0}" dt="2026-02-09T20:45:29.631" v="5119" actId="1076"/>
          <ac:picMkLst>
            <pc:docMk/>
            <pc:sldMk cId="1358715161" sldId="269"/>
            <ac:picMk id="6" creationId="{A96BB060-9259-D9E5-5DF6-EE7A429A547B}"/>
          </ac:picMkLst>
        </pc:picChg>
        <pc:picChg chg="add mod ord topLvl">
          <ac:chgData name="Boudova, Katerina" userId="0ace7775-a1e0-4e56-a734-7382afe7d167" providerId="ADAL" clId="{0B39AA80-FE8D-4DA8-9088-8259995523C0}" dt="2026-02-09T20:47:02.914" v="5136" actId="14100"/>
          <ac:picMkLst>
            <pc:docMk/>
            <pc:sldMk cId="1358715161" sldId="269"/>
            <ac:picMk id="7" creationId="{90E5F5DC-EFFF-F403-1691-1839D4757318}"/>
          </ac:picMkLst>
        </pc:picChg>
      </pc:sldChg>
      <pc:sldChg chg="addSp delSp modSp add mod modTransition delAnim modAnim">
        <pc:chgData name="Boudova, Katerina" userId="0ace7775-a1e0-4e56-a734-7382afe7d167" providerId="ADAL" clId="{0B39AA80-FE8D-4DA8-9088-8259995523C0}" dt="2026-02-10T22:09:01.142" v="5803" actId="1076"/>
        <pc:sldMkLst>
          <pc:docMk/>
          <pc:sldMk cId="3532369160" sldId="270"/>
        </pc:sldMkLst>
        <pc:spChg chg="mod">
          <ac:chgData name="Boudova, Katerina" userId="0ace7775-a1e0-4e56-a734-7382afe7d167" providerId="ADAL" clId="{0B39AA80-FE8D-4DA8-9088-8259995523C0}" dt="2026-02-09T19:01:31.341" v="3754"/>
          <ac:spMkLst>
            <pc:docMk/>
            <pc:sldMk cId="3532369160" sldId="270"/>
            <ac:spMk id="2" creationId="{ADCE55BC-4D88-DA54-8112-F0D86D4AE1A3}"/>
          </ac:spMkLst>
        </pc:spChg>
        <pc:spChg chg="mod">
          <ac:chgData name="Boudova, Katerina" userId="0ace7775-a1e0-4e56-a734-7382afe7d167" providerId="ADAL" clId="{0B39AA80-FE8D-4DA8-9088-8259995523C0}" dt="2026-02-10T21:06:36.596" v="5771" actId="20577"/>
          <ac:spMkLst>
            <pc:docMk/>
            <pc:sldMk cId="3532369160" sldId="270"/>
            <ac:spMk id="3" creationId="{7F6BC5FC-9869-29F8-A50B-02BDC47313C1}"/>
          </ac:spMkLst>
        </pc:spChg>
        <pc:spChg chg="add mod">
          <ac:chgData name="Boudova, Katerina" userId="0ace7775-a1e0-4e56-a734-7382afe7d167" providerId="ADAL" clId="{0B39AA80-FE8D-4DA8-9088-8259995523C0}" dt="2026-02-10T22:09:01.142" v="5803" actId="1076"/>
          <ac:spMkLst>
            <pc:docMk/>
            <pc:sldMk cId="3532369160" sldId="270"/>
            <ac:spMk id="8" creationId="{5AAB93B5-D25A-BCE3-7486-7EF6D3E62154}"/>
          </ac:spMkLst>
        </pc:spChg>
        <pc:picChg chg="add mod">
          <ac:chgData name="Boudova, Katerina" userId="0ace7775-a1e0-4e56-a734-7382afe7d167" providerId="ADAL" clId="{0B39AA80-FE8D-4DA8-9088-8259995523C0}" dt="2026-02-09T20:50:01.102" v="5184" actId="1076"/>
          <ac:picMkLst>
            <pc:docMk/>
            <pc:sldMk cId="3532369160" sldId="270"/>
            <ac:picMk id="5" creationId="{E5C918F7-CD69-3EBE-D2B2-CFC8E3FD9864}"/>
          </ac:picMkLst>
        </pc:picChg>
      </pc:sldChg>
      <pc:sldChg chg="addSp delSp modSp add mod ord modTransition">
        <pc:chgData name="Boudova, Katerina" userId="0ace7775-a1e0-4e56-a734-7382afe7d167" providerId="ADAL" clId="{0B39AA80-FE8D-4DA8-9088-8259995523C0}" dt="2026-02-11T16:57:53.767" v="5850" actId="1076"/>
        <pc:sldMkLst>
          <pc:docMk/>
          <pc:sldMk cId="1702481328" sldId="271"/>
        </pc:sldMkLst>
        <pc:spChg chg="add mod">
          <ac:chgData name="Boudova, Katerina" userId="0ace7775-a1e0-4e56-a734-7382afe7d167" providerId="ADAL" clId="{0B39AA80-FE8D-4DA8-9088-8259995523C0}" dt="2026-02-09T16:06:12.400" v="1828" actId="14100"/>
          <ac:spMkLst>
            <pc:docMk/>
            <pc:sldMk cId="1702481328" sldId="271"/>
            <ac:spMk id="6" creationId="{5DC57772-459D-EFA1-0D43-89B460CD508A}"/>
          </ac:spMkLst>
        </pc:spChg>
        <pc:picChg chg="mod">
          <ac:chgData name="Boudova, Katerina" userId="0ace7775-a1e0-4e56-a734-7382afe7d167" providerId="ADAL" clId="{0B39AA80-FE8D-4DA8-9088-8259995523C0}" dt="2026-02-11T16:57:53.767" v="5850" actId="1076"/>
          <ac:picMkLst>
            <pc:docMk/>
            <pc:sldMk cId="1702481328" sldId="271"/>
            <ac:picMk id="15" creationId="{1BE9488E-D70A-051A-563F-124B89E1EABA}"/>
          </ac:picMkLst>
        </pc:picChg>
      </pc:sldChg>
      <pc:sldChg chg="addSp delSp modSp add mod modTransition">
        <pc:chgData name="Boudova, Katerina" userId="0ace7775-a1e0-4e56-a734-7382afe7d167" providerId="ADAL" clId="{0B39AA80-FE8D-4DA8-9088-8259995523C0}" dt="2026-02-11T16:58:08.593" v="5853" actId="1076"/>
        <pc:sldMkLst>
          <pc:docMk/>
          <pc:sldMk cId="270169168" sldId="272"/>
        </pc:sldMkLst>
        <pc:spChg chg="mod">
          <ac:chgData name="Boudova, Katerina" userId="0ace7775-a1e0-4e56-a734-7382afe7d167" providerId="ADAL" clId="{0B39AA80-FE8D-4DA8-9088-8259995523C0}" dt="2026-02-11T16:58:01.270" v="5851" actId="14100"/>
          <ac:spMkLst>
            <pc:docMk/>
            <pc:sldMk cId="270169168" sldId="272"/>
            <ac:spMk id="2" creationId="{D69F9B88-8FAF-4420-D013-0649A14D8260}"/>
          </ac:spMkLst>
        </pc:spChg>
        <pc:spChg chg="mod">
          <ac:chgData name="Boudova, Katerina" userId="0ace7775-a1e0-4e56-a734-7382afe7d167" providerId="ADAL" clId="{0B39AA80-FE8D-4DA8-9088-8259995523C0}" dt="2026-02-11T16:58:05.067" v="5852" actId="1076"/>
          <ac:spMkLst>
            <pc:docMk/>
            <pc:sldMk cId="270169168" sldId="272"/>
            <ac:spMk id="3" creationId="{15FE08FD-17AA-D2EE-6461-D0EE4F00B7D7}"/>
          </ac:spMkLst>
        </pc:spChg>
        <pc:spChg chg="add mod">
          <ac:chgData name="Boudova, Katerina" userId="0ace7775-a1e0-4e56-a734-7382afe7d167" providerId="ADAL" clId="{0B39AA80-FE8D-4DA8-9088-8259995523C0}" dt="2026-02-09T21:21:11.369" v="5400" actId="164"/>
          <ac:spMkLst>
            <pc:docMk/>
            <pc:sldMk cId="270169168" sldId="272"/>
            <ac:spMk id="5" creationId="{CC09ACD2-F217-6F41-628B-23956DCB7364}"/>
          </ac:spMkLst>
        </pc:spChg>
        <pc:spChg chg="add mod">
          <ac:chgData name="Boudova, Katerina" userId="0ace7775-a1e0-4e56-a734-7382afe7d167" providerId="ADAL" clId="{0B39AA80-FE8D-4DA8-9088-8259995523C0}" dt="2026-02-09T21:21:11.369" v="5400" actId="164"/>
          <ac:spMkLst>
            <pc:docMk/>
            <pc:sldMk cId="270169168" sldId="272"/>
            <ac:spMk id="9" creationId="{3DAA854B-BFB9-1562-42A8-161504A281E9}"/>
          </ac:spMkLst>
        </pc:spChg>
        <pc:spChg chg="add mod">
          <ac:chgData name="Boudova, Katerina" userId="0ace7775-a1e0-4e56-a734-7382afe7d167" providerId="ADAL" clId="{0B39AA80-FE8D-4DA8-9088-8259995523C0}" dt="2026-02-09T21:21:11.369" v="5400" actId="164"/>
          <ac:spMkLst>
            <pc:docMk/>
            <pc:sldMk cId="270169168" sldId="272"/>
            <ac:spMk id="10" creationId="{AF9D7D57-969F-AA64-7D42-E5AACD0DAB77}"/>
          </ac:spMkLst>
        </pc:spChg>
        <pc:spChg chg="add mod">
          <ac:chgData name="Boudova, Katerina" userId="0ace7775-a1e0-4e56-a734-7382afe7d167" providerId="ADAL" clId="{0B39AA80-FE8D-4DA8-9088-8259995523C0}" dt="2026-02-10T22:19:58.692" v="5805" actId="20577"/>
          <ac:spMkLst>
            <pc:docMk/>
            <pc:sldMk cId="270169168" sldId="272"/>
            <ac:spMk id="11" creationId="{AD5F045A-2A7E-6FA1-FA6E-4493D84107E1}"/>
          </ac:spMkLst>
        </pc:spChg>
        <pc:grpChg chg="add mod">
          <ac:chgData name="Boudova, Katerina" userId="0ace7775-a1e0-4e56-a734-7382afe7d167" providerId="ADAL" clId="{0B39AA80-FE8D-4DA8-9088-8259995523C0}" dt="2026-02-11T16:58:08.593" v="5853" actId="1076"/>
          <ac:grpSpMkLst>
            <pc:docMk/>
            <pc:sldMk cId="270169168" sldId="272"/>
            <ac:grpSpMk id="6" creationId="{7F5C4EA5-B126-86E1-484C-9FB9C683262E}"/>
          </ac:grpSpMkLst>
        </pc:grpChg>
      </pc:sldChg>
      <pc:sldChg chg="modSp add mod modTransition">
        <pc:chgData name="Boudova, Katerina" userId="0ace7775-a1e0-4e56-a734-7382afe7d167" providerId="ADAL" clId="{0B39AA80-FE8D-4DA8-9088-8259995523C0}" dt="2026-02-11T17:02:56.093" v="5857" actId="20577"/>
        <pc:sldMkLst>
          <pc:docMk/>
          <pc:sldMk cId="514232781" sldId="273"/>
        </pc:sldMkLst>
        <pc:spChg chg="mod">
          <ac:chgData name="Boudova, Katerina" userId="0ace7775-a1e0-4e56-a734-7382afe7d167" providerId="ADAL" clId="{0B39AA80-FE8D-4DA8-9088-8259995523C0}" dt="2026-02-09T19:01:56.247" v="3759" actId="14100"/>
          <ac:spMkLst>
            <pc:docMk/>
            <pc:sldMk cId="514232781" sldId="273"/>
            <ac:spMk id="2" creationId="{64F9AF2B-70E9-2B22-7BDE-E10305499FE7}"/>
          </ac:spMkLst>
        </pc:spChg>
        <pc:spChg chg="mod">
          <ac:chgData name="Boudova, Katerina" userId="0ace7775-a1e0-4e56-a734-7382afe7d167" providerId="ADAL" clId="{0B39AA80-FE8D-4DA8-9088-8259995523C0}" dt="2026-02-11T17:02:56.093" v="5857" actId="20577"/>
          <ac:spMkLst>
            <pc:docMk/>
            <pc:sldMk cId="514232781" sldId="273"/>
            <ac:spMk id="3" creationId="{CFD33834-987D-04A0-D123-5954DC42C058}"/>
          </ac:spMkLst>
        </pc:spChg>
      </pc:sldChg>
      <pc:sldChg chg="addSp modSp add mod modTransition">
        <pc:chgData name="Boudova, Katerina" userId="0ace7775-a1e0-4e56-a734-7382afe7d167" providerId="ADAL" clId="{0B39AA80-FE8D-4DA8-9088-8259995523C0}" dt="2026-02-11T17:11:21.727" v="5880" actId="1076"/>
        <pc:sldMkLst>
          <pc:docMk/>
          <pc:sldMk cId="493155300" sldId="274"/>
        </pc:sldMkLst>
        <pc:spChg chg="mod">
          <ac:chgData name="Boudova, Katerina" userId="0ace7775-a1e0-4e56-a734-7382afe7d167" providerId="ADAL" clId="{0B39AA80-FE8D-4DA8-9088-8259995523C0}" dt="2026-02-09T19:02:08.984" v="3761" actId="14100"/>
          <ac:spMkLst>
            <pc:docMk/>
            <pc:sldMk cId="493155300" sldId="274"/>
            <ac:spMk id="2" creationId="{865E20BB-9AD6-0D02-9151-470AFB5F9B6C}"/>
          </ac:spMkLst>
        </pc:spChg>
        <pc:spChg chg="mod">
          <ac:chgData name="Boudova, Katerina" userId="0ace7775-a1e0-4e56-a734-7382afe7d167" providerId="ADAL" clId="{0B39AA80-FE8D-4DA8-9088-8259995523C0}" dt="2026-02-11T17:11:11.751" v="5879" actId="20577"/>
          <ac:spMkLst>
            <pc:docMk/>
            <pc:sldMk cId="493155300" sldId="274"/>
            <ac:spMk id="3" creationId="{F78D56AE-0E7F-90CE-487B-DBAC8AB79923}"/>
          </ac:spMkLst>
        </pc:spChg>
        <pc:picChg chg="add mod">
          <ac:chgData name="Boudova, Katerina" userId="0ace7775-a1e0-4e56-a734-7382afe7d167" providerId="ADAL" clId="{0B39AA80-FE8D-4DA8-9088-8259995523C0}" dt="2026-02-11T17:11:21.727" v="5880" actId="1076"/>
          <ac:picMkLst>
            <pc:docMk/>
            <pc:sldMk cId="493155300" sldId="274"/>
            <ac:picMk id="5" creationId="{64041A47-1919-1C56-C081-34CC80D6ED6F}"/>
          </ac:picMkLst>
        </pc:picChg>
      </pc:sldChg>
      <pc:sldChg chg="addSp delSp modSp add mod modTransition">
        <pc:chgData name="Boudova, Katerina" userId="0ace7775-a1e0-4e56-a734-7382afe7d167" providerId="ADAL" clId="{0B39AA80-FE8D-4DA8-9088-8259995523C0}" dt="2026-02-11T17:14:05.678" v="5881" actId="1076"/>
        <pc:sldMkLst>
          <pc:docMk/>
          <pc:sldMk cId="1078939733" sldId="275"/>
        </pc:sldMkLst>
        <pc:spChg chg="mod">
          <ac:chgData name="Boudova, Katerina" userId="0ace7775-a1e0-4e56-a734-7382afe7d167" providerId="ADAL" clId="{0B39AA80-FE8D-4DA8-9088-8259995523C0}" dt="2026-02-09T17:57:02.381" v="2912" actId="20577"/>
          <ac:spMkLst>
            <pc:docMk/>
            <pc:sldMk cId="1078939733" sldId="275"/>
            <ac:spMk id="2" creationId="{B4322A8F-5266-CDA1-1866-CDDECA1DD726}"/>
          </ac:spMkLst>
        </pc:spChg>
        <pc:spChg chg="mod">
          <ac:chgData name="Boudova, Katerina" userId="0ace7775-a1e0-4e56-a734-7382afe7d167" providerId="ADAL" clId="{0B39AA80-FE8D-4DA8-9088-8259995523C0}" dt="2026-02-11T09:00:46.806" v="5846" actId="404"/>
          <ac:spMkLst>
            <pc:docMk/>
            <pc:sldMk cId="1078939733" sldId="275"/>
            <ac:spMk id="3" creationId="{69223BD2-3168-23E0-9F38-5FBB127A831E}"/>
          </ac:spMkLst>
        </pc:spChg>
        <pc:graphicFrameChg chg="add mod modGraphic">
          <ac:chgData name="Boudova, Katerina" userId="0ace7775-a1e0-4e56-a734-7382afe7d167" providerId="ADAL" clId="{0B39AA80-FE8D-4DA8-9088-8259995523C0}" dt="2026-02-11T17:14:05.678" v="5881" actId="1076"/>
          <ac:graphicFrameMkLst>
            <pc:docMk/>
            <pc:sldMk cId="1078939733" sldId="275"/>
            <ac:graphicFrameMk id="8" creationId="{51A4A039-0624-350E-68B5-DF8D20DDE703}"/>
          </ac:graphicFrameMkLst>
        </pc:graphicFrameChg>
        <pc:graphicFrameChg chg="add del mod modGraphic">
          <ac:chgData name="Boudova, Katerina" userId="0ace7775-a1e0-4e56-a734-7382afe7d167" providerId="ADAL" clId="{0B39AA80-FE8D-4DA8-9088-8259995523C0}" dt="2026-02-11T09:00:34.858" v="5838" actId="478"/>
          <ac:graphicFrameMkLst>
            <pc:docMk/>
            <pc:sldMk cId="1078939733" sldId="275"/>
            <ac:graphicFrameMk id="9" creationId="{5EC62A6E-24DB-5DBC-3774-805FC0A32847}"/>
          </ac:graphicFrameMkLst>
        </pc:graphicFrameChg>
      </pc:sldChg>
      <pc:sldChg chg="addSp delSp modSp add mod modTransition delAnim modAnim">
        <pc:chgData name="Boudova, Katerina" userId="0ace7775-a1e0-4e56-a734-7382afe7d167" providerId="ADAL" clId="{0B39AA80-FE8D-4DA8-9088-8259995523C0}" dt="2026-02-11T17:42:23.432" v="5921" actId="1076"/>
        <pc:sldMkLst>
          <pc:docMk/>
          <pc:sldMk cId="1835638216" sldId="276"/>
        </pc:sldMkLst>
        <pc:spChg chg="mod">
          <ac:chgData name="Boudova, Katerina" userId="0ace7775-a1e0-4e56-a734-7382afe7d167" providerId="ADAL" clId="{0B39AA80-FE8D-4DA8-9088-8259995523C0}" dt="2026-02-09T18:15:55.949" v="3130" actId="20577"/>
          <ac:spMkLst>
            <pc:docMk/>
            <pc:sldMk cId="1835638216" sldId="276"/>
            <ac:spMk id="2" creationId="{ED04360F-CD5D-36B8-D901-84E9985384A7}"/>
          </ac:spMkLst>
        </pc:spChg>
        <pc:grpChg chg="add mod">
          <ac:chgData name="Boudova, Katerina" userId="0ace7775-a1e0-4e56-a734-7382afe7d167" providerId="ADAL" clId="{0B39AA80-FE8D-4DA8-9088-8259995523C0}" dt="2026-02-09T18:42:12.649" v="3314" actId="1076"/>
          <ac:grpSpMkLst>
            <pc:docMk/>
            <pc:sldMk cId="1835638216" sldId="276"/>
            <ac:grpSpMk id="24" creationId="{0382B096-60BF-8290-9473-A096974202FF}"/>
          </ac:grpSpMkLst>
        </pc:grpChg>
        <pc:picChg chg="add mod">
          <ac:chgData name="Boudova, Katerina" userId="0ace7775-a1e0-4e56-a734-7382afe7d167" providerId="ADAL" clId="{0B39AA80-FE8D-4DA8-9088-8259995523C0}" dt="2026-02-09T18:18:23.040" v="3141" actId="1076"/>
          <ac:picMkLst>
            <pc:docMk/>
            <pc:sldMk cId="1835638216" sldId="276"/>
            <ac:picMk id="5" creationId="{34C1B5EB-3F16-A21C-AE4D-5214A45A766A}"/>
          </ac:picMkLst>
        </pc:picChg>
        <pc:picChg chg="add mod modCrop">
          <ac:chgData name="Boudova, Katerina" userId="0ace7775-a1e0-4e56-a734-7382afe7d167" providerId="ADAL" clId="{0B39AA80-FE8D-4DA8-9088-8259995523C0}" dt="2026-02-11T17:42:23.432" v="5921" actId="1076"/>
          <ac:picMkLst>
            <pc:docMk/>
            <pc:sldMk cId="1835638216" sldId="276"/>
            <ac:picMk id="7" creationId="{BCC51E62-5B8B-E24E-D8F3-6AECD2772E09}"/>
          </ac:picMkLst>
        </pc:picChg>
        <pc:picChg chg="add mod modCrop">
          <ac:chgData name="Boudova, Katerina" userId="0ace7775-a1e0-4e56-a734-7382afe7d167" providerId="ADAL" clId="{0B39AA80-FE8D-4DA8-9088-8259995523C0}" dt="2026-02-09T18:39:49.512" v="3275" actId="164"/>
          <ac:picMkLst>
            <pc:docMk/>
            <pc:sldMk cId="1835638216" sldId="276"/>
            <ac:picMk id="11" creationId="{9470C272-A5A9-223E-9DD9-AFA0024F2A83}"/>
          </ac:picMkLst>
        </pc:picChg>
        <pc:picChg chg="add mod modCrop">
          <ac:chgData name="Boudova, Katerina" userId="0ace7775-a1e0-4e56-a734-7382afe7d167" providerId="ADAL" clId="{0B39AA80-FE8D-4DA8-9088-8259995523C0}" dt="2026-02-11T17:39:34.206" v="5905" actId="1076"/>
          <ac:picMkLst>
            <pc:docMk/>
            <pc:sldMk cId="1835638216" sldId="276"/>
            <ac:picMk id="13" creationId="{65228E4A-2C0D-BB48-15F9-BF284DDDDAB6}"/>
          </ac:picMkLst>
        </pc:picChg>
        <pc:picChg chg="add mod modCrop">
          <ac:chgData name="Boudova, Katerina" userId="0ace7775-a1e0-4e56-a734-7382afe7d167" providerId="ADAL" clId="{0B39AA80-FE8D-4DA8-9088-8259995523C0}" dt="2026-02-11T17:40:02.362" v="5906" actId="1076"/>
          <ac:picMkLst>
            <pc:docMk/>
            <pc:sldMk cId="1835638216" sldId="276"/>
            <ac:picMk id="15" creationId="{107E1CB9-E95F-A343-1793-54DA6A0DA99A}"/>
          </ac:picMkLst>
        </pc:picChg>
        <pc:picChg chg="add mod modCrop">
          <ac:chgData name="Boudova, Katerina" userId="0ace7775-a1e0-4e56-a734-7382afe7d167" providerId="ADAL" clId="{0B39AA80-FE8D-4DA8-9088-8259995523C0}" dt="2026-02-11T17:40:02.362" v="5906" actId="1076"/>
          <ac:picMkLst>
            <pc:docMk/>
            <pc:sldMk cId="1835638216" sldId="276"/>
            <ac:picMk id="17" creationId="{68596FBA-F1C6-235B-6EE2-A87C65D31AED}"/>
          </ac:picMkLst>
        </pc:picChg>
        <pc:picChg chg="add mod modCrop">
          <ac:chgData name="Boudova, Katerina" userId="0ace7775-a1e0-4e56-a734-7382afe7d167" providerId="ADAL" clId="{0B39AA80-FE8D-4DA8-9088-8259995523C0}" dt="2026-02-11T17:40:02.362" v="5906" actId="1076"/>
          <ac:picMkLst>
            <pc:docMk/>
            <pc:sldMk cId="1835638216" sldId="276"/>
            <ac:picMk id="19" creationId="{272A5E07-5779-3158-A167-CC00EA335BC4}"/>
          </ac:picMkLst>
        </pc:picChg>
        <pc:picChg chg="add mod modCrop">
          <ac:chgData name="Boudova, Katerina" userId="0ace7775-a1e0-4e56-a734-7382afe7d167" providerId="ADAL" clId="{0B39AA80-FE8D-4DA8-9088-8259995523C0}" dt="2026-02-11T17:40:02.362" v="5906" actId="1076"/>
          <ac:picMkLst>
            <pc:docMk/>
            <pc:sldMk cId="1835638216" sldId="276"/>
            <ac:picMk id="21" creationId="{C0CFE0BF-A8B4-25DD-9269-878EF38CADEF}"/>
          </ac:picMkLst>
        </pc:picChg>
      </pc:sldChg>
      <pc:sldChg chg="addSp delSp modSp add mod modTransition addAnim delAnim">
        <pc:chgData name="Boudova, Katerina" userId="0ace7775-a1e0-4e56-a734-7382afe7d167" providerId="ADAL" clId="{0B39AA80-FE8D-4DA8-9088-8259995523C0}" dt="2026-02-11T18:03:00.385" v="5943" actId="478"/>
        <pc:sldMkLst>
          <pc:docMk/>
          <pc:sldMk cId="4166449920" sldId="277"/>
        </pc:sldMkLst>
        <pc:picChg chg="add del mod">
          <ac:chgData name="Boudova, Katerina" userId="0ace7775-a1e0-4e56-a734-7382afe7d167" providerId="ADAL" clId="{0B39AA80-FE8D-4DA8-9088-8259995523C0}" dt="2026-02-11T18:03:00.385" v="5943" actId="478"/>
          <ac:picMkLst>
            <pc:docMk/>
            <pc:sldMk cId="4166449920" sldId="277"/>
            <ac:picMk id="22" creationId="{A6D5F4EE-E809-DDDF-C4BE-671424427F75}"/>
          </ac:picMkLst>
        </pc:picChg>
      </pc:sldChg>
      <pc:sldChg chg="modSp add del mod modTransition">
        <pc:chgData name="Boudova, Katerina" userId="0ace7775-a1e0-4e56-a734-7382afe7d167" providerId="ADAL" clId="{0B39AA80-FE8D-4DA8-9088-8259995523C0}" dt="2026-02-11T17:40:59.316" v="5914" actId="47"/>
        <pc:sldMkLst>
          <pc:docMk/>
          <pc:sldMk cId="1138183554" sldId="278"/>
        </pc:sldMkLst>
        <pc:grpChg chg="mod">
          <ac:chgData name="Boudova, Katerina" userId="0ace7775-a1e0-4e56-a734-7382afe7d167" providerId="ADAL" clId="{0B39AA80-FE8D-4DA8-9088-8259995523C0}" dt="2026-02-11T17:04:43.908" v="5862" actId="1076"/>
          <ac:grpSpMkLst>
            <pc:docMk/>
            <pc:sldMk cId="1138183554" sldId="278"/>
            <ac:grpSpMk id="24" creationId="{E7C4A7E3-1D74-1B73-CFA6-D2539D88BFD0}"/>
          </ac:grpSpMkLst>
        </pc:grpChg>
        <pc:picChg chg="mod">
          <ac:chgData name="Boudova, Katerina" userId="0ace7775-a1e0-4e56-a734-7382afe7d167" providerId="ADAL" clId="{0B39AA80-FE8D-4DA8-9088-8259995523C0}" dt="2026-02-11T17:04:38.964" v="5861" actId="1076"/>
          <ac:picMkLst>
            <pc:docMk/>
            <pc:sldMk cId="1138183554" sldId="278"/>
            <ac:picMk id="13" creationId="{320A8BAC-4F89-A29E-A217-9ED095AF9EF2}"/>
          </ac:picMkLst>
        </pc:picChg>
        <pc:picChg chg="mod">
          <ac:chgData name="Boudova, Katerina" userId="0ace7775-a1e0-4e56-a734-7382afe7d167" providerId="ADAL" clId="{0B39AA80-FE8D-4DA8-9088-8259995523C0}" dt="2026-02-11T17:37:44.402" v="5898" actId="1076"/>
          <ac:picMkLst>
            <pc:docMk/>
            <pc:sldMk cId="1138183554" sldId="278"/>
            <ac:picMk id="15" creationId="{C9FDE9EE-C172-3560-7B6B-85C14C7C818C}"/>
          </ac:picMkLst>
        </pc:picChg>
        <pc:picChg chg="mod">
          <ac:chgData name="Boudova, Katerina" userId="0ace7775-a1e0-4e56-a734-7382afe7d167" providerId="ADAL" clId="{0B39AA80-FE8D-4DA8-9088-8259995523C0}" dt="2026-02-11T17:37:44.402" v="5898" actId="1076"/>
          <ac:picMkLst>
            <pc:docMk/>
            <pc:sldMk cId="1138183554" sldId="278"/>
            <ac:picMk id="17" creationId="{D8E29015-5C28-6DCD-D4A7-7428BDBF3B84}"/>
          </ac:picMkLst>
        </pc:picChg>
        <pc:picChg chg="mod">
          <ac:chgData name="Boudova, Katerina" userId="0ace7775-a1e0-4e56-a734-7382afe7d167" providerId="ADAL" clId="{0B39AA80-FE8D-4DA8-9088-8259995523C0}" dt="2026-02-11T17:37:57.148" v="5900" actId="1076"/>
          <ac:picMkLst>
            <pc:docMk/>
            <pc:sldMk cId="1138183554" sldId="278"/>
            <ac:picMk id="19" creationId="{58046D83-6137-72FC-1A43-5B5262D291A9}"/>
          </ac:picMkLst>
        </pc:picChg>
        <pc:picChg chg="mod">
          <ac:chgData name="Boudova, Katerina" userId="0ace7775-a1e0-4e56-a734-7382afe7d167" providerId="ADAL" clId="{0B39AA80-FE8D-4DA8-9088-8259995523C0}" dt="2026-02-11T17:37:57.148" v="5900" actId="1076"/>
          <ac:picMkLst>
            <pc:docMk/>
            <pc:sldMk cId="1138183554" sldId="278"/>
            <ac:picMk id="21" creationId="{60EF44DB-1CF7-BA3C-B7C2-17BD0AD9E73C}"/>
          </ac:picMkLst>
        </pc:picChg>
      </pc:sldChg>
      <pc:sldChg chg="addSp delSp modSp add del mod modTransition">
        <pc:chgData name="Boudova, Katerina" userId="0ace7775-a1e0-4e56-a734-7382afe7d167" providerId="ADAL" clId="{0B39AA80-FE8D-4DA8-9088-8259995523C0}" dt="2026-02-11T17:41:01.143" v="5915" actId="47"/>
        <pc:sldMkLst>
          <pc:docMk/>
          <pc:sldMk cId="1606842222" sldId="279"/>
        </pc:sldMkLst>
        <pc:grpChg chg="add mod">
          <ac:chgData name="Boudova, Katerina" userId="0ace7775-a1e0-4e56-a734-7382afe7d167" providerId="ADAL" clId="{0B39AA80-FE8D-4DA8-9088-8259995523C0}" dt="2026-02-11T17:05:17.763" v="5865"/>
          <ac:grpSpMkLst>
            <pc:docMk/>
            <pc:sldMk cId="1606842222" sldId="279"/>
            <ac:grpSpMk id="4" creationId="{4294707A-EB0E-D1B3-AE54-3F62950B3DC3}"/>
          </ac:grpSpMkLst>
        </pc:grpChg>
        <pc:grpChg chg="add mod">
          <ac:chgData name="Boudova, Katerina" userId="0ace7775-a1e0-4e56-a734-7382afe7d167" providerId="ADAL" clId="{0B39AA80-FE8D-4DA8-9088-8259995523C0}" dt="2026-02-11T17:05:56.939" v="5869" actId="1076"/>
          <ac:grpSpMkLst>
            <pc:docMk/>
            <pc:sldMk cId="1606842222" sldId="279"/>
            <ac:grpSpMk id="16" creationId="{AE57E559-FFD6-4AEE-FD47-9B00C7A81521}"/>
          </ac:grpSpMkLst>
        </pc:grpChg>
        <pc:grpChg chg="del mod">
          <ac:chgData name="Boudova, Katerina" userId="0ace7775-a1e0-4e56-a734-7382afe7d167" providerId="ADAL" clId="{0B39AA80-FE8D-4DA8-9088-8259995523C0}" dt="2026-02-11T17:05:19.779" v="5866" actId="478"/>
          <ac:grpSpMkLst>
            <pc:docMk/>
            <pc:sldMk cId="1606842222" sldId="279"/>
            <ac:grpSpMk id="24" creationId="{07368E6D-63CA-7647-B4C3-308E1643AB10}"/>
          </ac:grpSpMkLst>
        </pc:grpChg>
        <pc:picChg chg="mod">
          <ac:chgData name="Boudova, Katerina" userId="0ace7775-a1e0-4e56-a734-7382afe7d167" providerId="ADAL" clId="{0B39AA80-FE8D-4DA8-9088-8259995523C0}" dt="2026-02-11T17:05:17.763" v="5865"/>
          <ac:picMkLst>
            <pc:docMk/>
            <pc:sldMk cId="1606842222" sldId="279"/>
            <ac:picMk id="6" creationId="{7B28FDE7-13C6-8738-C241-22E4532CB981}"/>
          </ac:picMkLst>
        </pc:picChg>
        <pc:picChg chg="mod">
          <ac:chgData name="Boudova, Katerina" userId="0ace7775-a1e0-4e56-a734-7382afe7d167" providerId="ADAL" clId="{0B39AA80-FE8D-4DA8-9088-8259995523C0}" dt="2026-02-11T17:05:17.763" v="5865"/>
          <ac:picMkLst>
            <pc:docMk/>
            <pc:sldMk cId="1606842222" sldId="279"/>
            <ac:picMk id="8" creationId="{6804D4E8-8B7A-73C7-CB8E-D616A1807F40}"/>
          </ac:picMkLst>
        </pc:picChg>
        <pc:picChg chg="mod">
          <ac:chgData name="Boudova, Katerina" userId="0ace7775-a1e0-4e56-a734-7382afe7d167" providerId="ADAL" clId="{0B39AA80-FE8D-4DA8-9088-8259995523C0}" dt="2026-02-11T17:05:17.763" v="5865"/>
          <ac:picMkLst>
            <pc:docMk/>
            <pc:sldMk cId="1606842222" sldId="279"/>
            <ac:picMk id="9" creationId="{9890CE75-9DFD-3929-1184-0820A924F754}"/>
          </ac:picMkLst>
        </pc:picChg>
        <pc:picChg chg="mod">
          <ac:chgData name="Boudova, Katerina" userId="0ace7775-a1e0-4e56-a734-7382afe7d167" providerId="ADAL" clId="{0B39AA80-FE8D-4DA8-9088-8259995523C0}" dt="2026-02-11T17:05:17.763" v="5865"/>
          <ac:picMkLst>
            <pc:docMk/>
            <pc:sldMk cId="1606842222" sldId="279"/>
            <ac:picMk id="10" creationId="{91AD5391-3918-27C1-D8FF-F7480851D0B4}"/>
          </ac:picMkLst>
        </pc:picChg>
        <pc:picChg chg="mod">
          <ac:chgData name="Boudova, Katerina" userId="0ace7775-a1e0-4e56-a734-7382afe7d167" providerId="ADAL" clId="{0B39AA80-FE8D-4DA8-9088-8259995523C0}" dt="2026-02-11T17:05:17.763" v="5865"/>
          <ac:picMkLst>
            <pc:docMk/>
            <pc:sldMk cId="1606842222" sldId="279"/>
            <ac:picMk id="12" creationId="{B2943F83-B0BA-A838-BD08-0A0017D31C7D}"/>
          </ac:picMkLst>
        </pc:picChg>
        <pc:picChg chg="mod">
          <ac:chgData name="Boudova, Katerina" userId="0ace7775-a1e0-4e56-a734-7382afe7d167" providerId="ADAL" clId="{0B39AA80-FE8D-4DA8-9088-8259995523C0}" dt="2026-02-11T17:05:17.763" v="5865"/>
          <ac:picMkLst>
            <pc:docMk/>
            <pc:sldMk cId="1606842222" sldId="279"/>
            <ac:picMk id="14" creationId="{4AEA6958-EC06-0ED7-847B-3490C514D5CE}"/>
          </ac:picMkLst>
        </pc:picChg>
        <pc:picChg chg="mod">
          <ac:chgData name="Boudova, Katerina" userId="0ace7775-a1e0-4e56-a734-7382afe7d167" providerId="ADAL" clId="{0B39AA80-FE8D-4DA8-9088-8259995523C0}" dt="2026-02-11T17:05:21.719" v="5867"/>
          <ac:picMkLst>
            <pc:docMk/>
            <pc:sldMk cId="1606842222" sldId="279"/>
            <ac:picMk id="18" creationId="{21881EAB-3199-DA3C-2854-899D6CA2596C}"/>
          </ac:picMkLst>
        </pc:picChg>
        <pc:picChg chg="mod">
          <ac:chgData name="Boudova, Katerina" userId="0ace7775-a1e0-4e56-a734-7382afe7d167" providerId="ADAL" clId="{0B39AA80-FE8D-4DA8-9088-8259995523C0}" dt="2026-02-11T17:05:21.719" v="5867"/>
          <ac:picMkLst>
            <pc:docMk/>
            <pc:sldMk cId="1606842222" sldId="279"/>
            <ac:picMk id="20" creationId="{A25D9A17-DE5E-14D2-2FB2-EF1F6994BC22}"/>
          </ac:picMkLst>
        </pc:picChg>
        <pc:picChg chg="mod">
          <ac:chgData name="Boudova, Katerina" userId="0ace7775-a1e0-4e56-a734-7382afe7d167" providerId="ADAL" clId="{0B39AA80-FE8D-4DA8-9088-8259995523C0}" dt="2026-02-11T17:05:21.719" v="5867"/>
          <ac:picMkLst>
            <pc:docMk/>
            <pc:sldMk cId="1606842222" sldId="279"/>
            <ac:picMk id="22" creationId="{9DA585DF-F7F1-9797-7B6D-4B21545087D5}"/>
          </ac:picMkLst>
        </pc:picChg>
        <pc:picChg chg="mod">
          <ac:chgData name="Boudova, Katerina" userId="0ace7775-a1e0-4e56-a734-7382afe7d167" providerId="ADAL" clId="{0B39AA80-FE8D-4DA8-9088-8259995523C0}" dt="2026-02-11T17:05:21.719" v="5867"/>
          <ac:picMkLst>
            <pc:docMk/>
            <pc:sldMk cId="1606842222" sldId="279"/>
            <ac:picMk id="23" creationId="{01A601EA-DD4D-18B3-50C9-CAAF9830F4EB}"/>
          </ac:picMkLst>
        </pc:picChg>
        <pc:picChg chg="mod">
          <ac:chgData name="Boudova, Katerina" userId="0ace7775-a1e0-4e56-a734-7382afe7d167" providerId="ADAL" clId="{0B39AA80-FE8D-4DA8-9088-8259995523C0}" dt="2026-02-11T17:05:21.719" v="5867"/>
          <ac:picMkLst>
            <pc:docMk/>
            <pc:sldMk cId="1606842222" sldId="279"/>
            <ac:picMk id="25" creationId="{58DA28C4-8D1F-49C3-7337-8FAD2F426303}"/>
          </ac:picMkLst>
        </pc:picChg>
        <pc:picChg chg="mod">
          <ac:chgData name="Boudova, Katerina" userId="0ace7775-a1e0-4e56-a734-7382afe7d167" providerId="ADAL" clId="{0B39AA80-FE8D-4DA8-9088-8259995523C0}" dt="2026-02-11T17:05:21.719" v="5867"/>
          <ac:picMkLst>
            <pc:docMk/>
            <pc:sldMk cId="1606842222" sldId="279"/>
            <ac:picMk id="26" creationId="{81B43A93-1C1A-DD7D-F4B3-0CD48DD72DC3}"/>
          </ac:picMkLst>
        </pc:picChg>
      </pc:sldChg>
      <pc:sldChg chg="addSp delSp modSp add del mod modTransition">
        <pc:chgData name="Boudova, Katerina" userId="0ace7775-a1e0-4e56-a734-7382afe7d167" providerId="ADAL" clId="{0B39AA80-FE8D-4DA8-9088-8259995523C0}" dt="2026-02-11T17:41:03.837" v="5916" actId="47"/>
        <pc:sldMkLst>
          <pc:docMk/>
          <pc:sldMk cId="1324712743" sldId="280"/>
        </pc:sldMkLst>
        <pc:grpChg chg="add mod">
          <ac:chgData name="Boudova, Katerina" userId="0ace7775-a1e0-4e56-a734-7382afe7d167" providerId="ADAL" clId="{0B39AA80-FE8D-4DA8-9088-8259995523C0}" dt="2026-02-11T17:06:17.010" v="5874" actId="1076"/>
          <ac:grpSpMkLst>
            <pc:docMk/>
            <pc:sldMk cId="1324712743" sldId="280"/>
            <ac:grpSpMk id="4" creationId="{2FBF2384-D11D-7927-3219-3728C1F5D46B}"/>
          </ac:grpSpMkLst>
        </pc:grpChg>
        <pc:grpChg chg="del mod">
          <ac:chgData name="Boudova, Katerina" userId="0ace7775-a1e0-4e56-a734-7382afe7d167" providerId="ADAL" clId="{0B39AA80-FE8D-4DA8-9088-8259995523C0}" dt="2026-02-11T17:05:59.714" v="5870" actId="478"/>
          <ac:grpSpMkLst>
            <pc:docMk/>
            <pc:sldMk cId="1324712743" sldId="280"/>
            <ac:grpSpMk id="24" creationId="{AFA2D764-F9FD-7644-E582-26DC1F12420A}"/>
          </ac:grpSpMkLst>
        </pc:grpChg>
        <pc:picChg chg="mod">
          <ac:chgData name="Boudova, Katerina" userId="0ace7775-a1e0-4e56-a734-7382afe7d167" providerId="ADAL" clId="{0B39AA80-FE8D-4DA8-9088-8259995523C0}" dt="2026-02-11T17:06:00.286" v="5871"/>
          <ac:picMkLst>
            <pc:docMk/>
            <pc:sldMk cId="1324712743" sldId="280"/>
            <ac:picMk id="6" creationId="{DAD1D22D-4EA3-44A2-BFC8-6AEA32487C27}"/>
          </ac:picMkLst>
        </pc:picChg>
        <pc:picChg chg="mod">
          <ac:chgData name="Boudova, Katerina" userId="0ace7775-a1e0-4e56-a734-7382afe7d167" providerId="ADAL" clId="{0B39AA80-FE8D-4DA8-9088-8259995523C0}" dt="2026-02-11T17:06:00.286" v="5871"/>
          <ac:picMkLst>
            <pc:docMk/>
            <pc:sldMk cId="1324712743" sldId="280"/>
            <ac:picMk id="8" creationId="{5A5C25AC-BCC0-BE38-6E7C-6C480CCDD946}"/>
          </ac:picMkLst>
        </pc:picChg>
        <pc:picChg chg="mod">
          <ac:chgData name="Boudova, Katerina" userId="0ace7775-a1e0-4e56-a734-7382afe7d167" providerId="ADAL" clId="{0B39AA80-FE8D-4DA8-9088-8259995523C0}" dt="2026-02-11T17:06:00.286" v="5871"/>
          <ac:picMkLst>
            <pc:docMk/>
            <pc:sldMk cId="1324712743" sldId="280"/>
            <ac:picMk id="9" creationId="{E2B2140B-2B99-F021-D0E3-3B5A36212A8E}"/>
          </ac:picMkLst>
        </pc:picChg>
        <pc:picChg chg="mod">
          <ac:chgData name="Boudova, Katerina" userId="0ace7775-a1e0-4e56-a734-7382afe7d167" providerId="ADAL" clId="{0B39AA80-FE8D-4DA8-9088-8259995523C0}" dt="2026-02-11T17:06:00.286" v="5871"/>
          <ac:picMkLst>
            <pc:docMk/>
            <pc:sldMk cId="1324712743" sldId="280"/>
            <ac:picMk id="10" creationId="{F16237E4-6816-3363-BEC9-AAE7137F5AE1}"/>
          </ac:picMkLst>
        </pc:picChg>
        <pc:picChg chg="mod">
          <ac:chgData name="Boudova, Katerina" userId="0ace7775-a1e0-4e56-a734-7382afe7d167" providerId="ADAL" clId="{0B39AA80-FE8D-4DA8-9088-8259995523C0}" dt="2026-02-11T17:06:00.286" v="5871"/>
          <ac:picMkLst>
            <pc:docMk/>
            <pc:sldMk cId="1324712743" sldId="280"/>
            <ac:picMk id="12" creationId="{C55059EE-CD0A-22F1-21C9-207E34441C72}"/>
          </ac:picMkLst>
        </pc:picChg>
        <pc:picChg chg="mod">
          <ac:chgData name="Boudova, Katerina" userId="0ace7775-a1e0-4e56-a734-7382afe7d167" providerId="ADAL" clId="{0B39AA80-FE8D-4DA8-9088-8259995523C0}" dt="2026-02-11T17:06:00.286" v="5871"/>
          <ac:picMkLst>
            <pc:docMk/>
            <pc:sldMk cId="1324712743" sldId="280"/>
            <ac:picMk id="14" creationId="{52342148-8666-D16D-0F26-997BE007A8B9}"/>
          </ac:picMkLst>
        </pc:picChg>
      </pc:sldChg>
      <pc:sldChg chg="modSp add del mod modTransition">
        <pc:chgData name="Boudova, Katerina" userId="0ace7775-a1e0-4e56-a734-7382afe7d167" providerId="ADAL" clId="{0B39AA80-FE8D-4DA8-9088-8259995523C0}" dt="2026-02-11T17:06:22.458" v="5875" actId="47"/>
        <pc:sldMkLst>
          <pc:docMk/>
          <pc:sldMk cId="1667709658" sldId="281"/>
        </pc:sldMkLst>
      </pc:sldChg>
      <pc:sldChg chg="modSp add del mod modTransition">
        <pc:chgData name="Boudova, Katerina" userId="0ace7775-a1e0-4e56-a734-7382afe7d167" providerId="ADAL" clId="{0B39AA80-FE8D-4DA8-9088-8259995523C0}" dt="2026-02-11T17:06:23.473" v="5876" actId="47"/>
        <pc:sldMkLst>
          <pc:docMk/>
          <pc:sldMk cId="1649715838" sldId="282"/>
        </pc:sldMkLst>
      </pc:sldChg>
      <pc:sldChg chg="modSp add del mod modTransition">
        <pc:chgData name="Boudova, Katerina" userId="0ace7775-a1e0-4e56-a734-7382afe7d167" providerId="ADAL" clId="{0B39AA80-FE8D-4DA8-9088-8259995523C0}" dt="2026-02-11T17:06:24.787" v="5877" actId="47"/>
        <pc:sldMkLst>
          <pc:docMk/>
          <pc:sldMk cId="1495922633" sldId="283"/>
        </pc:sldMkLst>
      </pc:sldChg>
      <pc:sldChg chg="modSp add mod modTransition">
        <pc:chgData name="Boudova, Katerina" userId="0ace7775-a1e0-4e56-a734-7382afe7d167" providerId="ADAL" clId="{0B39AA80-FE8D-4DA8-9088-8259995523C0}" dt="2026-02-11T08:58:09.637" v="5837" actId="6549"/>
        <pc:sldMkLst>
          <pc:docMk/>
          <pc:sldMk cId="3769289215" sldId="284"/>
        </pc:sldMkLst>
        <pc:spChg chg="mod">
          <ac:chgData name="Boudova, Katerina" userId="0ace7775-a1e0-4e56-a734-7382afe7d167" providerId="ADAL" clId="{0B39AA80-FE8D-4DA8-9088-8259995523C0}" dt="2026-02-11T08:58:09.637" v="5837" actId="6549"/>
          <ac:spMkLst>
            <pc:docMk/>
            <pc:sldMk cId="3769289215" sldId="284"/>
            <ac:spMk id="3" creationId="{5A12760A-1E33-DC8C-5609-96D80AD86B86}"/>
          </ac:spMkLst>
        </pc:spChg>
      </pc:sldChg>
      <pc:sldChg chg="addSp delSp modSp add mod modAnim">
        <pc:chgData name="Boudova, Katerina" userId="0ace7775-a1e0-4e56-a734-7382afe7d167" providerId="ADAL" clId="{0B39AA80-FE8D-4DA8-9088-8259995523C0}" dt="2026-02-09T21:13:59.879" v="5342"/>
        <pc:sldMkLst>
          <pc:docMk/>
          <pc:sldMk cId="428081057" sldId="285"/>
        </pc:sldMkLst>
        <pc:picChg chg="mod">
          <ac:chgData name="Boudova, Katerina" userId="0ace7775-a1e0-4e56-a734-7382afe7d167" providerId="ADAL" clId="{0B39AA80-FE8D-4DA8-9088-8259995523C0}" dt="2026-02-09T21:13:48.381" v="5341" actId="1076"/>
          <ac:picMkLst>
            <pc:docMk/>
            <pc:sldMk cId="428081057" sldId="285"/>
            <ac:picMk id="9" creationId="{F5D174C2-C58F-40C1-970D-DBD75E9DED9D}"/>
          </ac:picMkLst>
        </pc:picChg>
      </pc:sldChg>
      <pc:sldChg chg="modSp add mod modTransition">
        <pc:chgData name="Boudova, Katerina" userId="0ace7775-a1e0-4e56-a734-7382afe7d167" providerId="ADAL" clId="{0B39AA80-FE8D-4DA8-9088-8259995523C0}" dt="2026-02-11T17:41:38.069" v="5919"/>
        <pc:sldMkLst>
          <pc:docMk/>
          <pc:sldMk cId="2945433084" sldId="286"/>
        </pc:sldMkLst>
        <pc:grpChg chg="mod">
          <ac:chgData name="Boudova, Katerina" userId="0ace7775-a1e0-4e56-a734-7382afe7d167" providerId="ADAL" clId="{0B39AA80-FE8D-4DA8-9088-8259995523C0}" dt="2026-02-11T17:40:22.436" v="5908" actId="1076"/>
          <ac:grpSpMkLst>
            <pc:docMk/>
            <pc:sldMk cId="2945433084" sldId="286"/>
            <ac:grpSpMk id="24" creationId="{92083152-FBBD-2F45-1ACC-A59CED13049B}"/>
          </ac:grpSpMkLst>
        </pc:grpChg>
      </pc:sldChg>
      <pc:sldChg chg="modSp add mod modTransition">
        <pc:chgData name="Boudova, Katerina" userId="0ace7775-a1e0-4e56-a734-7382afe7d167" providerId="ADAL" clId="{0B39AA80-FE8D-4DA8-9088-8259995523C0}" dt="2026-02-11T17:41:38.069" v="5919"/>
        <pc:sldMkLst>
          <pc:docMk/>
          <pc:sldMk cId="3890534677" sldId="287"/>
        </pc:sldMkLst>
        <pc:grpChg chg="mod">
          <ac:chgData name="Boudova, Katerina" userId="0ace7775-a1e0-4e56-a734-7382afe7d167" providerId="ADAL" clId="{0B39AA80-FE8D-4DA8-9088-8259995523C0}" dt="2026-02-11T17:40:37.790" v="5910" actId="1076"/>
          <ac:grpSpMkLst>
            <pc:docMk/>
            <pc:sldMk cId="3890534677" sldId="287"/>
            <ac:grpSpMk id="24" creationId="{CA910C17-318E-FC03-9082-2882727D9E67}"/>
          </ac:grpSpMkLst>
        </pc:grpChg>
      </pc:sldChg>
      <pc:sldChg chg="modSp add mod modTransition">
        <pc:chgData name="Boudova, Katerina" userId="0ace7775-a1e0-4e56-a734-7382afe7d167" providerId="ADAL" clId="{0B39AA80-FE8D-4DA8-9088-8259995523C0}" dt="2026-02-11T17:42:00.370" v="5920" actId="1076"/>
        <pc:sldMkLst>
          <pc:docMk/>
          <pc:sldMk cId="470549586" sldId="288"/>
        </pc:sldMkLst>
        <pc:grpChg chg="mod">
          <ac:chgData name="Boudova, Katerina" userId="0ace7775-a1e0-4e56-a734-7382afe7d167" providerId="ADAL" clId="{0B39AA80-FE8D-4DA8-9088-8259995523C0}" dt="2026-02-11T17:40:51.413" v="5912" actId="1076"/>
          <ac:grpSpMkLst>
            <pc:docMk/>
            <pc:sldMk cId="470549586" sldId="288"/>
            <ac:grpSpMk id="24" creationId="{73AA3A75-84D8-A578-5533-771A761F74F6}"/>
          </ac:grpSpMkLst>
        </pc:grpChg>
        <pc:picChg chg="mod">
          <ac:chgData name="Boudova, Katerina" userId="0ace7775-a1e0-4e56-a734-7382afe7d167" providerId="ADAL" clId="{0B39AA80-FE8D-4DA8-9088-8259995523C0}" dt="2026-02-11T17:40:56.053" v="5913" actId="1076"/>
          <ac:picMkLst>
            <pc:docMk/>
            <pc:sldMk cId="470549586" sldId="288"/>
            <ac:picMk id="19" creationId="{A981215C-41CA-0353-BA91-15561F2D9E46}"/>
          </ac:picMkLst>
        </pc:picChg>
        <pc:picChg chg="mod">
          <ac:chgData name="Boudova, Katerina" userId="0ace7775-a1e0-4e56-a734-7382afe7d167" providerId="ADAL" clId="{0B39AA80-FE8D-4DA8-9088-8259995523C0}" dt="2026-02-11T17:42:00.370" v="5920" actId="1076"/>
          <ac:picMkLst>
            <pc:docMk/>
            <pc:sldMk cId="470549586" sldId="288"/>
            <ac:picMk id="21" creationId="{364ADCBC-BD1F-9017-A253-DD40AEADA46C}"/>
          </ac:picMkLst>
        </pc:picChg>
      </pc:sldChg>
      <pc:sldMasterChg chg="modSp mod modSldLayout">
        <pc:chgData name="Boudova, Katerina" userId="0ace7775-a1e0-4e56-a734-7382afe7d167" providerId="ADAL" clId="{0B39AA80-FE8D-4DA8-9088-8259995523C0}" dt="2026-02-09T15:49:51.049" v="1470" actId="1076"/>
        <pc:sldMasterMkLst>
          <pc:docMk/>
          <pc:sldMasterMk cId="635436552" sldId="2147483672"/>
        </pc:sldMasterMkLst>
        <pc:spChg chg="mod">
          <ac:chgData name="Boudova, Katerina" userId="0ace7775-a1e0-4e56-a734-7382afe7d167" providerId="ADAL" clId="{0B39AA80-FE8D-4DA8-9088-8259995523C0}" dt="2026-02-09T15:49:16.752" v="1463"/>
          <ac:spMkLst>
            <pc:docMk/>
            <pc:sldMasterMk cId="635436552" sldId="2147483672"/>
            <ac:spMk id="2" creationId="{00000000-0000-0000-0000-000000000000}"/>
          </ac:spMkLst>
        </pc:spChg>
        <pc:spChg chg="mod">
          <ac:chgData name="Boudova, Katerina" userId="0ace7775-a1e0-4e56-a734-7382afe7d167" providerId="ADAL" clId="{0B39AA80-FE8D-4DA8-9088-8259995523C0}" dt="2026-02-09T15:49:16.752" v="1463"/>
          <ac:spMkLst>
            <pc:docMk/>
            <pc:sldMasterMk cId="635436552" sldId="2147483672"/>
            <ac:spMk id="3" creationId="{00000000-0000-0000-0000-000000000000}"/>
          </ac:spMkLst>
        </pc:spChg>
        <pc:spChg chg="mod">
          <ac:chgData name="Boudova, Katerina" userId="0ace7775-a1e0-4e56-a734-7382afe7d167" providerId="ADAL" clId="{0B39AA80-FE8D-4DA8-9088-8259995523C0}" dt="2026-02-09T15:49:30.242" v="1465" actId="1076"/>
          <ac:spMkLst>
            <pc:docMk/>
            <pc:sldMasterMk cId="635436552" sldId="2147483672"/>
            <ac:spMk id="4" creationId="{BCED35C1-BBD4-33CA-CF3F-8A48F68DCCC0}"/>
          </ac:spMkLst>
        </pc:spChg>
        <pc:picChg chg="mod">
          <ac:chgData name="Boudova, Katerina" userId="0ace7775-a1e0-4e56-a734-7382afe7d167" providerId="ADAL" clId="{0B39AA80-FE8D-4DA8-9088-8259995523C0}" dt="2026-02-09T15:49:16.752" v="1463"/>
          <ac:picMkLst>
            <pc:docMk/>
            <pc:sldMasterMk cId="635436552" sldId="2147483672"/>
            <ac:picMk id="1026" creationId="{00000000-0000-0000-0000-000000000000}"/>
          </ac:picMkLst>
        </pc:picChg>
        <pc:sldLayoutChg chg="addSp delSp modSp mod">
          <pc:chgData name="Boudova, Katerina" userId="0ace7775-a1e0-4e56-a734-7382afe7d167" providerId="ADAL" clId="{0B39AA80-FE8D-4DA8-9088-8259995523C0}" dt="2026-02-09T15:49:42.473" v="1468" actId="1076"/>
          <pc:sldLayoutMkLst>
            <pc:docMk/>
            <pc:sldMasterMk cId="635436552" sldId="2147483672"/>
            <pc:sldLayoutMk cId="149790481" sldId="2147483673"/>
          </pc:sldLayoutMkLst>
          <pc:spChg chg="mod">
            <ac:chgData name="Boudova, Katerina" userId="0ace7775-a1e0-4e56-a734-7382afe7d167" providerId="ADAL" clId="{0B39AA80-FE8D-4DA8-9088-8259995523C0}" dt="2026-02-09T15:49:16.752" v="1463"/>
            <ac:spMkLst>
              <pc:docMk/>
              <pc:sldMasterMk cId="635436552" sldId="2147483672"/>
              <pc:sldLayoutMk cId="149790481" sldId="2147483673"/>
              <ac:spMk id="2" creationId="{00000000-0000-0000-0000-000000000000}"/>
            </ac:spMkLst>
          </pc:spChg>
          <pc:spChg chg="mod">
            <ac:chgData name="Boudova, Katerina" userId="0ace7775-a1e0-4e56-a734-7382afe7d167" providerId="ADAL" clId="{0B39AA80-FE8D-4DA8-9088-8259995523C0}" dt="2026-02-09T15:49:16.752" v="1463"/>
            <ac:spMkLst>
              <pc:docMk/>
              <pc:sldMasterMk cId="635436552" sldId="2147483672"/>
              <pc:sldLayoutMk cId="149790481" sldId="2147483673"/>
              <ac:spMk id="3" creationId="{00000000-0000-0000-0000-000000000000}"/>
            </ac:spMkLst>
          </pc:spChg>
          <pc:spChg chg="add mod">
            <ac:chgData name="Boudova, Katerina" userId="0ace7775-a1e0-4e56-a734-7382afe7d167" providerId="ADAL" clId="{0B39AA80-FE8D-4DA8-9088-8259995523C0}" dt="2026-02-09T15:49:42.473" v="1468" actId="1076"/>
            <ac:spMkLst>
              <pc:docMk/>
              <pc:sldMasterMk cId="635436552" sldId="2147483672"/>
              <pc:sldLayoutMk cId="149790481" sldId="2147483673"/>
              <ac:spMk id="8" creationId="{7E7BEEB6-1896-02FC-8772-F84522D1C1E4}"/>
            </ac:spMkLst>
          </pc:spChg>
          <pc:picChg chg="mod">
            <ac:chgData name="Boudova, Katerina" userId="0ace7775-a1e0-4e56-a734-7382afe7d167" providerId="ADAL" clId="{0B39AA80-FE8D-4DA8-9088-8259995523C0}" dt="2026-02-09T15:49:38.503" v="1467" actId="14100"/>
            <ac:picMkLst>
              <pc:docMk/>
              <pc:sldMasterMk cId="635436552" sldId="2147483672"/>
              <pc:sldLayoutMk cId="149790481" sldId="2147483673"/>
              <ac:picMk id="4" creationId="{00000000-0000-0000-0000-000000000000}"/>
            </ac:picMkLst>
          </pc:picChg>
          <pc:picChg chg="mod">
            <ac:chgData name="Boudova, Katerina" userId="0ace7775-a1e0-4e56-a734-7382afe7d167" providerId="ADAL" clId="{0B39AA80-FE8D-4DA8-9088-8259995523C0}" dt="2026-02-09T15:49:16.752" v="1463"/>
            <ac:picMkLst>
              <pc:docMk/>
              <pc:sldMasterMk cId="635436552" sldId="2147483672"/>
              <pc:sldLayoutMk cId="149790481" sldId="2147483673"/>
              <ac:picMk id="5" creationId="{00000000-0000-0000-0000-000000000000}"/>
            </ac:picMkLst>
          </pc:picChg>
        </pc:sldLayoutChg>
        <pc:sldLayoutChg chg="addSp modSp mod">
          <pc:chgData name="Boudova, Katerina" userId="0ace7775-a1e0-4e56-a734-7382afe7d167" providerId="ADAL" clId="{0B39AA80-FE8D-4DA8-9088-8259995523C0}" dt="2026-02-09T15:49:16.752" v="1463"/>
          <pc:sldLayoutMkLst>
            <pc:docMk/>
            <pc:sldMasterMk cId="635436552" sldId="2147483672"/>
            <pc:sldLayoutMk cId="276848096" sldId="2147483674"/>
          </pc:sldLayoutMkLst>
          <pc:spChg chg="mod">
            <ac:chgData name="Boudova, Katerina" userId="0ace7775-a1e0-4e56-a734-7382afe7d167" providerId="ADAL" clId="{0B39AA80-FE8D-4DA8-9088-8259995523C0}" dt="2026-02-09T15:49:16.752" v="1463"/>
            <ac:spMkLst>
              <pc:docMk/>
              <pc:sldMasterMk cId="635436552" sldId="2147483672"/>
              <pc:sldLayoutMk cId="276848096" sldId="2147483674"/>
              <ac:spMk id="2" creationId="{00000000-0000-0000-0000-000000000000}"/>
            </ac:spMkLst>
          </pc:spChg>
          <pc:spChg chg="mod">
            <ac:chgData name="Boudova, Katerina" userId="0ace7775-a1e0-4e56-a734-7382afe7d167" providerId="ADAL" clId="{0B39AA80-FE8D-4DA8-9088-8259995523C0}" dt="2026-02-09T15:49:16.752" v="1463"/>
            <ac:spMkLst>
              <pc:docMk/>
              <pc:sldMasterMk cId="635436552" sldId="2147483672"/>
              <pc:sldLayoutMk cId="276848096" sldId="2147483674"/>
              <ac:spMk id="3" creationId="{00000000-0000-0000-0000-000000000000}"/>
            </ac:spMkLst>
          </pc:spChg>
          <pc:spChg chg="add mod">
            <ac:chgData name="Boudova, Katerina" userId="0ace7775-a1e0-4e56-a734-7382afe7d167" providerId="ADAL" clId="{0B39AA80-FE8D-4DA8-9088-8259995523C0}" dt="2026-02-09T15:49:16.752" v="1463"/>
            <ac:spMkLst>
              <pc:docMk/>
              <pc:sldMasterMk cId="635436552" sldId="2147483672"/>
              <pc:sldLayoutMk cId="276848096" sldId="2147483674"/>
              <ac:spMk id="4" creationId="{4D468AB8-1F52-05DB-0590-04285D19517B}"/>
            </ac:spMkLst>
          </pc:spChg>
        </pc:sldLayoutChg>
        <pc:sldLayoutChg chg="modSp">
          <pc:chgData name="Boudova, Katerina" userId="0ace7775-a1e0-4e56-a734-7382afe7d167" providerId="ADAL" clId="{0B39AA80-FE8D-4DA8-9088-8259995523C0}" dt="2026-02-09T15:49:16.752" v="1463"/>
          <pc:sldLayoutMkLst>
            <pc:docMk/>
            <pc:sldMasterMk cId="635436552" sldId="2147483672"/>
            <pc:sldLayoutMk cId="1420733475" sldId="2147483684"/>
          </pc:sldLayoutMkLst>
          <pc:spChg chg="mod">
            <ac:chgData name="Boudova, Katerina" userId="0ace7775-a1e0-4e56-a734-7382afe7d167" providerId="ADAL" clId="{0B39AA80-FE8D-4DA8-9088-8259995523C0}" dt="2026-02-09T15:49:16.752" v="1463"/>
            <ac:spMkLst>
              <pc:docMk/>
              <pc:sldMasterMk cId="635436552" sldId="2147483672"/>
              <pc:sldLayoutMk cId="1420733475" sldId="2147483684"/>
              <ac:spMk id="3" creationId="{00000000-0000-0000-0000-000000000000}"/>
            </ac:spMkLst>
          </pc:spChg>
          <pc:spChg chg="mod">
            <ac:chgData name="Boudova, Katerina" userId="0ace7775-a1e0-4e56-a734-7382afe7d167" providerId="ADAL" clId="{0B39AA80-FE8D-4DA8-9088-8259995523C0}" dt="2026-02-09T15:49:16.752" v="1463"/>
            <ac:spMkLst>
              <pc:docMk/>
              <pc:sldMasterMk cId="635436552" sldId="2147483672"/>
              <pc:sldLayoutMk cId="1420733475" sldId="2147483684"/>
              <ac:spMk id="4" creationId="{00000000-0000-0000-0000-000000000000}"/>
            </ac:spMkLst>
          </pc:spChg>
        </pc:sldLayoutChg>
        <pc:sldLayoutChg chg="modSp">
          <pc:chgData name="Boudova, Katerina" userId="0ace7775-a1e0-4e56-a734-7382afe7d167" providerId="ADAL" clId="{0B39AA80-FE8D-4DA8-9088-8259995523C0}" dt="2026-02-09T15:49:16.752" v="1463"/>
          <pc:sldLayoutMkLst>
            <pc:docMk/>
            <pc:sldMasterMk cId="635436552" sldId="2147483672"/>
            <pc:sldLayoutMk cId="1234199962" sldId="2147483685"/>
          </pc:sldLayoutMkLst>
          <pc:spChg chg="mod">
            <ac:chgData name="Boudova, Katerina" userId="0ace7775-a1e0-4e56-a734-7382afe7d167" providerId="ADAL" clId="{0B39AA80-FE8D-4DA8-9088-8259995523C0}" dt="2026-02-09T15:49:16.752" v="1463"/>
            <ac:spMkLst>
              <pc:docMk/>
              <pc:sldMasterMk cId="635436552" sldId="2147483672"/>
              <pc:sldLayoutMk cId="1234199962" sldId="2147483685"/>
              <ac:spMk id="3" creationId="{00000000-0000-0000-0000-000000000000}"/>
            </ac:spMkLst>
          </pc:spChg>
        </pc:sldLayoutChg>
        <pc:sldLayoutChg chg="addSp delSp modSp mod">
          <pc:chgData name="Boudova, Katerina" userId="0ace7775-a1e0-4e56-a734-7382afe7d167" providerId="ADAL" clId="{0B39AA80-FE8D-4DA8-9088-8259995523C0}" dt="2026-02-09T15:49:51.049" v="1470" actId="1076"/>
          <pc:sldLayoutMkLst>
            <pc:docMk/>
            <pc:sldMasterMk cId="635436552" sldId="2147483672"/>
            <pc:sldLayoutMk cId="1057167196" sldId="2147483686"/>
          </pc:sldLayoutMkLst>
          <pc:spChg chg="add mod">
            <ac:chgData name="Boudova, Katerina" userId="0ace7775-a1e0-4e56-a734-7382afe7d167" providerId="ADAL" clId="{0B39AA80-FE8D-4DA8-9088-8259995523C0}" dt="2026-02-09T15:49:51.049" v="1470" actId="1076"/>
            <ac:spMkLst>
              <pc:docMk/>
              <pc:sldMasterMk cId="635436552" sldId="2147483672"/>
              <pc:sldLayoutMk cId="1057167196" sldId="2147483686"/>
              <ac:spMk id="4" creationId="{D4E70CF3-587A-A90C-4D3E-8225E42511D6}"/>
            </ac:spMkLst>
          </pc:spChg>
          <pc:spChg chg="mod">
            <ac:chgData name="Boudova, Katerina" userId="0ace7775-a1e0-4e56-a734-7382afe7d167" providerId="ADAL" clId="{0B39AA80-FE8D-4DA8-9088-8259995523C0}" dt="2026-02-09T15:49:16.752" v="1463"/>
            <ac:spMkLst>
              <pc:docMk/>
              <pc:sldMasterMk cId="635436552" sldId="2147483672"/>
              <pc:sldLayoutMk cId="1057167196" sldId="2147483686"/>
              <ac:spMk id="8" creationId="{00000000-0000-0000-0000-000000000000}"/>
            </ac:spMkLst>
          </pc:spChg>
          <pc:spChg chg="mod">
            <ac:chgData name="Boudova, Katerina" userId="0ace7775-a1e0-4e56-a734-7382afe7d167" providerId="ADAL" clId="{0B39AA80-FE8D-4DA8-9088-8259995523C0}" dt="2026-02-09T15:49:16.752" v="1463"/>
            <ac:spMkLst>
              <pc:docMk/>
              <pc:sldMasterMk cId="635436552" sldId="2147483672"/>
              <pc:sldLayoutMk cId="1057167196" sldId="2147483686"/>
              <ac:spMk id="9" creationId="{00000000-0000-0000-0000-000000000000}"/>
            </ac:spMkLst>
          </pc:spChg>
          <pc:picChg chg="mod">
            <ac:chgData name="Boudova, Katerina" userId="0ace7775-a1e0-4e56-a734-7382afe7d167" providerId="ADAL" clId="{0B39AA80-FE8D-4DA8-9088-8259995523C0}" dt="2026-02-09T15:49:47.812" v="1469" actId="14100"/>
            <ac:picMkLst>
              <pc:docMk/>
              <pc:sldMasterMk cId="635436552" sldId="2147483672"/>
              <pc:sldLayoutMk cId="1057167196" sldId="2147483686"/>
              <ac:picMk id="5" creationId="{00000000-0000-0000-0000-000000000000}"/>
            </ac:picMkLst>
          </pc:picChg>
          <pc:picChg chg="mod">
            <ac:chgData name="Boudova, Katerina" userId="0ace7775-a1e0-4e56-a734-7382afe7d167" providerId="ADAL" clId="{0B39AA80-FE8D-4DA8-9088-8259995523C0}" dt="2026-02-09T15:49:16.752" v="1463"/>
            <ac:picMkLst>
              <pc:docMk/>
              <pc:sldMasterMk cId="635436552" sldId="2147483672"/>
              <pc:sldLayoutMk cId="1057167196" sldId="2147483686"/>
              <ac:picMk id="7" creationId="{00000000-0000-0000-0000-000000000000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F1 micro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Místo F1 (fuzzy)</c:v>
                </c:pt>
                <c:pt idx="1">
                  <c:v>Místo F1 </c:v>
                </c:pt>
                <c:pt idx="2">
                  <c:v>Kdo-co F1 </c:v>
                </c:pt>
                <c:pt idx="3">
                  <c:v>Událost F1 </c:v>
                </c:pt>
                <c:pt idx="4">
                  <c:v>Datum </c:v>
                </c:pt>
                <c:pt idx="5">
                  <c:v>ID_článku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0.48799999999999999</c:v>
                </c:pt>
                <c:pt idx="1">
                  <c:v>0.34499999999999997</c:v>
                </c:pt>
                <c:pt idx="2">
                  <c:v>0.624</c:v>
                </c:pt>
                <c:pt idx="3">
                  <c:v>0.71599999999999997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40-4582-B8C8-A4D2A4EDB93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F1 macro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Místo F1 (fuzzy)</c:v>
                </c:pt>
                <c:pt idx="1">
                  <c:v>Místo F1 </c:v>
                </c:pt>
                <c:pt idx="2">
                  <c:v>Kdo-co F1 </c:v>
                </c:pt>
                <c:pt idx="3">
                  <c:v>Událost F1 </c:v>
                </c:pt>
                <c:pt idx="4">
                  <c:v>Datum </c:v>
                </c:pt>
                <c:pt idx="5">
                  <c:v>ID_článku</c:v>
                </c:pt>
              </c:strCache>
            </c:strRef>
          </c:cat>
          <c:val>
            <c:numRef>
              <c:f>List1!$C$2:$C$7</c:f>
              <c:numCache>
                <c:formatCode>General</c:formatCode>
                <c:ptCount val="6"/>
                <c:pt idx="0">
                  <c:v>0.34100000000000003</c:v>
                </c:pt>
                <c:pt idx="1">
                  <c:v>0.17299999999999999</c:v>
                </c:pt>
                <c:pt idx="2">
                  <c:v>0.38300000000000001</c:v>
                </c:pt>
                <c:pt idx="3">
                  <c:v>0.41199999999999998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40-4582-B8C8-A4D2A4EDB931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Správnost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Místo F1 (fuzzy)</c:v>
                </c:pt>
                <c:pt idx="1">
                  <c:v>Místo F1 </c:v>
                </c:pt>
                <c:pt idx="2">
                  <c:v>Kdo-co F1 </c:v>
                </c:pt>
                <c:pt idx="3">
                  <c:v>Událost F1 </c:v>
                </c:pt>
                <c:pt idx="4">
                  <c:v>Datum </c:v>
                </c:pt>
                <c:pt idx="5">
                  <c:v>ID_článku</c:v>
                </c:pt>
              </c:strCache>
            </c:strRef>
          </c:cat>
          <c:val>
            <c:numRef>
              <c:f>List1!$D$2:$D$7</c:f>
              <c:numCache>
                <c:formatCode>General</c:formatCode>
                <c:ptCount val="6"/>
                <c:pt idx="4">
                  <c:v>0.76400000000000001</c:v>
                </c:pt>
                <c:pt idx="5">
                  <c:v>0.996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40-4582-B8C8-A4D2A4EDB9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155906303"/>
        <c:axId val="155906783"/>
      </c:barChart>
      <c:catAx>
        <c:axId val="1559063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5906783"/>
        <c:crosses val="autoZero"/>
        <c:auto val="1"/>
        <c:lblAlgn val="ctr"/>
        <c:lblOffset val="100"/>
        <c:noMultiLvlLbl val="0"/>
      </c:catAx>
      <c:valAx>
        <c:axId val="155906783"/>
        <c:scaling>
          <c:orientation val="minMax"/>
          <c:max val="1.100000000000000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5906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C3FB9D2-8FAE-2C1F-7024-EEFA4B85C5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F0DF557-5662-F940-1CC3-B6BBF27B2B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2FF2A-5DAE-417A-95EF-70E7EF85F281}" type="datetimeFigureOut">
              <a:rPr lang="cs-CZ" smtClean="0"/>
              <a:t>11.02.2026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6ADD6B4-201D-B910-CF05-08FD77E6A7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F154219-85DD-69F7-33D1-024D07FFAA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114D3-45CF-456F-8A64-90E197307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66382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B4209-167C-44EE-8DAC-2375FF6212DA}" type="datetimeFigureOut">
              <a:rPr lang="cs-CZ" smtClean="0"/>
              <a:t>11.02.2026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250BD-D279-45C2-A5E4-3FDBC0805D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2137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0" y="5"/>
            <a:ext cx="9145655" cy="6857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800007"/>
            <a:ext cx="7736694" cy="1446663"/>
          </a:xfrm>
        </p:spPr>
        <p:txBody>
          <a:bodyPr anchor="t"/>
          <a:lstStyle>
            <a:lvl1pPr algn="l">
              <a:defRPr lang="cs-CZ" sz="3600" b="1" i="0" u="none" strike="noStrike" kern="4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cs-CZ" sz="3600" b="1" i="0" u="none" strike="noStrike" baseline="0" dirty="0">
                <a:latin typeface="Technika-Bold" panose="00000600000000000000" pitchFamily="50" charset="-18"/>
              </a:rPr>
              <a:t>TITUL PREZENTACE</a:t>
            </a:r>
            <a:br>
              <a:rPr lang="cs-CZ" sz="3600" b="1" i="0" u="none" strike="noStrike" baseline="0" dirty="0">
                <a:latin typeface="Technika-Bold" panose="00000600000000000000" pitchFamily="50" charset="-18"/>
              </a:rPr>
            </a:br>
            <a:r>
              <a:rPr lang="cs-CZ" sz="3600" b="1" i="0" u="none" strike="noStrike" baseline="0" dirty="0">
                <a:latin typeface="Technika-Bold" panose="00000600000000000000" pitchFamily="50" charset="-18"/>
              </a:rPr>
              <a:t>PODTITUL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3" y="3441738"/>
            <a:ext cx="7736693" cy="1771721"/>
          </a:xfrm>
        </p:spPr>
        <p:txBody>
          <a:bodyPr/>
          <a:lstStyle>
            <a:lvl1pPr marL="0" indent="0" algn="l">
              <a:buNone/>
              <a:defRPr lang="cs-CZ" sz="1800" b="1" i="0" u="none" strike="noStrike" kern="2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cs-CZ" dirty="0"/>
              <a:t>NÁZEV FAKULTY A PRACOVIŠTĚ</a:t>
            </a:r>
            <a:br>
              <a:rPr lang="en-US" dirty="0"/>
            </a:br>
            <a:r>
              <a:rPr lang="cs-CZ" dirty="0"/>
              <a:t>AUTOR/TITUL JMÉNO PŘÍJMENÍ</a:t>
            </a:r>
            <a:br>
              <a:rPr lang="en-US" dirty="0"/>
            </a:br>
            <a:r>
              <a:rPr lang="cs-CZ" dirty="0"/>
              <a:t>DATUM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3" y="274320"/>
            <a:ext cx="1773814" cy="863526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E7BEEB6-1896-02FC-8772-F84522D1C1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492870"/>
            <a:ext cx="2057400" cy="365125"/>
          </a:xfrm>
        </p:spPr>
        <p:txBody>
          <a:bodyPr/>
          <a:lstStyle/>
          <a:p>
            <a:fld id="{BC4D1163-6A8E-46D6-B325-E374FCC21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9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5843" cy="6857999"/>
          </a:xfrm>
          <a:prstGeom prst="rect">
            <a:avLst/>
          </a:prstGeom>
        </p:spPr>
      </p:pic>
      <p:pic>
        <p:nvPicPr>
          <p:cNvPr id="7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4" y="274326"/>
            <a:ext cx="1770611" cy="8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800007"/>
            <a:ext cx="7736694" cy="1446663"/>
          </a:xfrm>
        </p:spPr>
        <p:txBody>
          <a:bodyPr anchor="t"/>
          <a:lstStyle>
            <a:lvl1pPr algn="l">
              <a:defRPr lang="cs-CZ" sz="3600" b="1" i="0" u="none" strike="noStrike" kern="4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cs-CZ" sz="3600" b="1" i="0" u="none" strike="noStrike" baseline="0" dirty="0">
                <a:latin typeface="Technika-Bold" panose="00000600000000000000" pitchFamily="50" charset="-18"/>
              </a:rPr>
              <a:t>TITUL PREZENTACE</a:t>
            </a:r>
            <a:br>
              <a:rPr lang="cs-CZ" sz="3600" b="1" i="0" u="none" strike="noStrike" baseline="0" dirty="0">
                <a:latin typeface="Technika-Bold" panose="00000600000000000000" pitchFamily="50" charset="-18"/>
              </a:rPr>
            </a:br>
            <a:r>
              <a:rPr lang="cs-CZ" sz="3600" b="1" i="0" u="none" strike="noStrike" baseline="0" dirty="0">
                <a:latin typeface="Technika-Bold" panose="00000600000000000000" pitchFamily="50" charset="-18"/>
              </a:rPr>
              <a:t>PODTITUL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3" y="3441738"/>
            <a:ext cx="7736693" cy="1771721"/>
          </a:xfrm>
        </p:spPr>
        <p:txBody>
          <a:bodyPr/>
          <a:lstStyle>
            <a:lvl1pPr marL="0" indent="0" algn="l">
              <a:buNone/>
              <a:defRPr lang="cs-CZ" sz="18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cs-CZ" dirty="0"/>
              <a:t>NÁZEV FAKULTY A PRACOVIŠTĚ</a:t>
            </a:r>
            <a:br>
              <a:rPr lang="en-US" dirty="0"/>
            </a:br>
            <a:r>
              <a:rPr lang="cs-CZ" dirty="0"/>
              <a:t>AUTOR/TITUL JMÉNO PŘÍJMENÍ</a:t>
            </a:r>
            <a:br>
              <a:rPr lang="en-US" dirty="0"/>
            </a:br>
            <a:r>
              <a:rPr lang="cs-CZ" dirty="0"/>
              <a:t>DATUM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E70CF3-587A-A90C-4D3E-8225E42511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505844"/>
            <a:ext cx="2057400" cy="365125"/>
          </a:xfrm>
        </p:spPr>
        <p:txBody>
          <a:bodyPr/>
          <a:lstStyle/>
          <a:p>
            <a:fld id="{BC4D1163-6A8E-46D6-B325-E374FCC21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16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1800000"/>
            <a:ext cx="7794000" cy="1087934"/>
          </a:xfrm>
        </p:spPr>
        <p:txBody>
          <a:bodyPr anchor="t"/>
          <a:lstStyle>
            <a:lvl1pPr>
              <a:defRPr sz="2100" kern="2800" baseline="0">
                <a:latin typeface="Technika-Bold" panose="00000600000000000000" pitchFamily="50" charset="-18"/>
              </a:defRPr>
            </a:lvl1pPr>
          </a:lstStyle>
          <a:p>
            <a:r>
              <a:rPr lang="cs-CZ" dirty="0"/>
              <a:t>PODTITUL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9999" y="3059766"/>
            <a:ext cx="7794000" cy="3528000"/>
          </a:xfrm>
        </p:spPr>
        <p:txBody>
          <a:bodyPr>
            <a:normAutofit/>
          </a:bodyPr>
          <a:lstStyle>
            <a:lvl1pPr marL="0" indent="0">
              <a:buNone/>
              <a:defRPr sz="15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VLOŽIT TEXT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D468AB8-1F52-05DB-0590-04285D1951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492881"/>
            <a:ext cx="2057400" cy="365125"/>
          </a:xfrm>
        </p:spPr>
        <p:txBody>
          <a:bodyPr/>
          <a:lstStyle/>
          <a:p>
            <a:fld id="{BC4D1163-6A8E-46D6-B325-E374FCC21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4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77198" y="1800001"/>
            <a:ext cx="7696800" cy="4788000"/>
          </a:xfrm>
        </p:spPr>
        <p:txBody>
          <a:bodyPr>
            <a:normAutofit/>
          </a:bodyPr>
          <a:lstStyle>
            <a:lvl1pPr marL="0" indent="0">
              <a:buNone/>
              <a:defRPr sz="15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VLOŽIT OBRÁZEK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9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 userDrawn="1"/>
        </p:nvSpPr>
        <p:spPr>
          <a:xfrm>
            <a:off x="2067644" y="368300"/>
            <a:ext cx="6888707" cy="12284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0000" y="270000"/>
            <a:ext cx="8604000" cy="6318000"/>
          </a:xfrm>
        </p:spPr>
        <p:txBody>
          <a:bodyPr>
            <a:normAutofit/>
          </a:bodyPr>
          <a:lstStyle>
            <a:lvl1pPr marL="0" indent="0" algn="ctr">
              <a:buNone/>
              <a:defRPr sz="15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VLOŽIT OBRÁZEK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3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0000" y="1440006"/>
            <a:ext cx="779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000" y="2880000"/>
            <a:ext cx="7794000" cy="37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pic>
        <p:nvPicPr>
          <p:cNvPr id="1026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4" y="274326"/>
            <a:ext cx="1770611" cy="8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ED35C1-BBD4-33CA-CF3F-8A48F68DC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4D1163-6A8E-46D6-B325-E374FCC21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43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74" r:id="rId3"/>
    <p:sldLayoutId id="2147483685" r:id="rId4"/>
    <p:sldLayoutId id="2147483684" r:id="rId5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echnika-Bold" panose="00000600000000000000" pitchFamily="50" charset="-18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13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ctrTitle"/>
          </p:nvPr>
        </p:nvSpPr>
        <p:spPr>
          <a:xfrm>
            <a:off x="267079" y="1334615"/>
            <a:ext cx="8610221" cy="3494560"/>
          </a:xfrm>
        </p:spPr>
        <p:txBody>
          <a:bodyPr>
            <a:noAutofit/>
          </a:bodyPr>
          <a:lstStyle/>
          <a:p>
            <a:r>
              <a:rPr lang="cs-CZ" sz="3400" dirty="0"/>
              <a:t>Studie možností aplikace umělé inteligence při excerpci, strukturování a kartografické vizualizaci geoprostorových a časových dat v publicistických textech </a:t>
            </a:r>
            <a:endParaRPr lang="en-US" sz="3400" dirty="0"/>
          </a:p>
        </p:txBody>
      </p:sp>
      <p:sp>
        <p:nvSpPr>
          <p:cNvPr id="11" name="Podnadpis 10"/>
          <p:cNvSpPr>
            <a:spLocks noGrp="1"/>
          </p:cNvSpPr>
          <p:nvPr>
            <p:ph type="subTitle" idx="1"/>
          </p:nvPr>
        </p:nvSpPr>
        <p:spPr>
          <a:xfrm>
            <a:off x="266700" y="4218300"/>
            <a:ext cx="5802520" cy="1221749"/>
          </a:xfrm>
        </p:spPr>
        <p:txBody>
          <a:bodyPr anchor="ctr">
            <a:normAutofit/>
          </a:bodyPr>
          <a:lstStyle/>
          <a:p>
            <a:r>
              <a:rPr lang="cs-CZ" sz="2000" dirty="0"/>
              <a:t>Autor: Bc. Kateřina Boudová</a:t>
            </a:r>
          </a:p>
          <a:p>
            <a:r>
              <a:rPr lang="cs-CZ" sz="2000" dirty="0"/>
              <a:t>Vedoucí práce: Ing. Tomáš Janata, Ph.D. </a:t>
            </a:r>
          </a:p>
          <a:p>
            <a:r>
              <a:rPr lang="cs-CZ" sz="2000" dirty="0"/>
              <a:t>Únor 2026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452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1BAEF-27B0-5A25-ECA0-AB43EFD93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4CB789-590D-C33F-32A1-80B017B1E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194" y="1286275"/>
            <a:ext cx="4419581" cy="900000"/>
          </a:xfrm>
        </p:spPr>
        <p:txBody>
          <a:bodyPr>
            <a:noAutofit/>
          </a:bodyPr>
          <a:lstStyle/>
          <a:p>
            <a:r>
              <a:rPr lang="cs-CZ" sz="3200" dirty="0"/>
              <a:t>Extrakce entit</a:t>
            </a:r>
          </a:p>
        </p:txBody>
      </p:sp>
      <p:pic>
        <p:nvPicPr>
          <p:cNvPr id="9" name="Obrázek 8" descr="Obsah obrázku text, snímek obrazovky, Písmo, dokument&#10;&#10;Obsah generovaný pomocí AI může být nesprávný.">
            <a:extLst>
              <a:ext uri="{FF2B5EF4-FFF2-40B4-BE49-F238E27FC236}">
                <a16:creationId xmlns:a16="http://schemas.microsoft.com/office/drawing/2014/main" id="{F5D174C2-C58F-40C1-970D-DBD75E9DE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73" y="2186275"/>
            <a:ext cx="7320054" cy="3574369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6E22961-C7BC-959D-3ED6-C8BB569772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8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2EFDE-1ED3-2835-C073-2B40BE596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F9B88-8FAF-4420-D013-0649A14D8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194" y="1286275"/>
            <a:ext cx="8410556" cy="722200"/>
          </a:xfrm>
        </p:spPr>
        <p:txBody>
          <a:bodyPr>
            <a:noAutofit/>
          </a:bodyPr>
          <a:lstStyle/>
          <a:p>
            <a:r>
              <a:rPr lang="cs-CZ" sz="3200" dirty="0"/>
              <a:t>Hodnocení přesnosti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FE08FD-17AA-D2EE-6461-D0EE4F00B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194" y="2008475"/>
            <a:ext cx="8410556" cy="1064925"/>
          </a:xfrm>
        </p:spPr>
        <p:txBody>
          <a:bodyPr>
            <a:norm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400" dirty="0"/>
              <a:t>ruční anotace 308 článků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400" dirty="0"/>
              <a:t>použité metriky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7F5C4EA5-B126-86E1-484C-9FB9C683262E}"/>
              </a:ext>
            </a:extLst>
          </p:cNvPr>
          <p:cNvGrpSpPr/>
          <p:nvPr/>
        </p:nvGrpSpPr>
        <p:grpSpPr>
          <a:xfrm>
            <a:off x="561975" y="3073400"/>
            <a:ext cx="8020050" cy="2547823"/>
            <a:chOff x="485774" y="3429000"/>
            <a:chExt cx="8020050" cy="2547823"/>
          </a:xfrm>
        </p:grpSpPr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CC09ACD2-F217-6F41-628B-23956DCB7364}"/>
                </a:ext>
              </a:extLst>
            </p:cNvPr>
            <p:cNvSpPr/>
            <p:nvPr/>
          </p:nvSpPr>
          <p:spPr>
            <a:xfrm>
              <a:off x="485774" y="3429000"/>
              <a:ext cx="3660775" cy="10649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ID, Datum</a:t>
              </a:r>
            </a:p>
            <a:p>
              <a:pPr algn="ctr"/>
              <a:r>
                <a:rPr lang="cs-CZ" dirty="0"/>
                <a:t>správnost</a:t>
              </a:r>
            </a:p>
          </p:txBody>
        </p:sp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3DAA854B-BFB9-1562-42A8-161504A281E9}"/>
                </a:ext>
              </a:extLst>
            </p:cNvPr>
            <p:cNvSpPr/>
            <p:nvPr/>
          </p:nvSpPr>
          <p:spPr>
            <a:xfrm>
              <a:off x="4845049" y="3429000"/>
              <a:ext cx="3660775" cy="10649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Událost</a:t>
              </a:r>
            </a:p>
            <a:p>
              <a:pPr algn="ctr"/>
              <a:r>
                <a:rPr lang="it-IT" dirty="0"/>
                <a:t>sentence similarity → F1 (micro/macro)</a:t>
              </a:r>
              <a:endParaRPr lang="cs-CZ" dirty="0"/>
            </a:p>
          </p:txBody>
        </p:sp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AF9D7D57-969F-AA64-7D42-E5AACD0DAB77}"/>
                </a:ext>
              </a:extLst>
            </p:cNvPr>
            <p:cNvSpPr/>
            <p:nvPr/>
          </p:nvSpPr>
          <p:spPr>
            <a:xfrm>
              <a:off x="485774" y="4911899"/>
              <a:ext cx="3660775" cy="10649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Kdo-Co</a:t>
              </a:r>
            </a:p>
            <a:p>
              <a:pPr algn="ctr"/>
              <a:r>
                <a:rPr lang="it-IT" dirty="0"/>
                <a:t>sentence similarity → F1 (micro/macro)</a:t>
              </a:r>
              <a:endParaRPr lang="cs-CZ" dirty="0"/>
            </a:p>
          </p:txBody>
        </p:sp>
        <p:sp>
          <p:nvSpPr>
            <p:cNvPr id="11" name="Obdélník: se zakulacenými rohy 10">
              <a:extLst>
                <a:ext uri="{FF2B5EF4-FFF2-40B4-BE49-F238E27FC236}">
                  <a16:creationId xmlns:a16="http://schemas.microsoft.com/office/drawing/2014/main" id="{AD5F045A-2A7E-6FA1-FA6E-4493D84107E1}"/>
                </a:ext>
              </a:extLst>
            </p:cNvPr>
            <p:cNvSpPr/>
            <p:nvPr/>
          </p:nvSpPr>
          <p:spPr>
            <a:xfrm>
              <a:off x="4845049" y="4908457"/>
              <a:ext cx="3660775" cy="10649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Místo F1 + fuzzy shoda (</a:t>
              </a:r>
              <a:r>
                <a:rPr lang="cs-CZ" dirty="0" err="1"/>
                <a:t>micro</a:t>
              </a:r>
              <a:r>
                <a:rPr lang="cs-CZ" dirty="0"/>
                <a:t>/</a:t>
              </a:r>
              <a:r>
                <a:rPr lang="cs-CZ" dirty="0" err="1"/>
                <a:t>macro</a:t>
              </a:r>
              <a:r>
                <a:rPr lang="cs-CZ" dirty="0"/>
                <a:t>)</a:t>
              </a:r>
            </a:p>
          </p:txBody>
        </p:sp>
      </p:grp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092E8B-1DCF-9B0E-0F58-0F0E39539B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6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9ED9C-C558-FDA0-E66E-F47B3145F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9AF2B-70E9-2B22-7BDE-E10305499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194" y="1286275"/>
            <a:ext cx="8410556" cy="900000"/>
          </a:xfrm>
        </p:spPr>
        <p:txBody>
          <a:bodyPr>
            <a:noAutofit/>
          </a:bodyPr>
          <a:lstStyle/>
          <a:p>
            <a:r>
              <a:rPr lang="cs-CZ" sz="3200" dirty="0"/>
              <a:t>Geokódování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FD33834-987D-04A0-D123-5954DC42C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194" y="2186275"/>
            <a:ext cx="8410556" cy="3605266"/>
          </a:xfrm>
        </p:spPr>
        <p:txBody>
          <a:bodyPr>
            <a:norm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400" dirty="0"/>
              <a:t>lokátor: </a:t>
            </a:r>
            <a:r>
              <a:rPr lang="cs-CZ" sz="2400" dirty="0" err="1"/>
              <a:t>ArcGIS</a:t>
            </a:r>
            <a:r>
              <a:rPr lang="cs-CZ" sz="2400" dirty="0"/>
              <a:t> </a:t>
            </a:r>
            <a:r>
              <a:rPr lang="cs-CZ" sz="2400" dirty="0" err="1"/>
              <a:t>World</a:t>
            </a:r>
            <a:r>
              <a:rPr lang="cs-CZ" sz="2400" dirty="0"/>
              <a:t> </a:t>
            </a:r>
            <a:r>
              <a:rPr lang="cs-CZ" sz="2400" dirty="0" err="1"/>
              <a:t>Geocoding</a:t>
            </a:r>
            <a:r>
              <a:rPr lang="cs-CZ" sz="2400" dirty="0"/>
              <a:t> </a:t>
            </a:r>
            <a:r>
              <a:rPr lang="cs-CZ" sz="2400" dirty="0" err="1"/>
              <a:t>Service</a:t>
            </a:r>
            <a:endParaRPr lang="cs-CZ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400" dirty="0"/>
              <a:t>ruční kontrola výsledků</a:t>
            </a:r>
          </a:p>
          <a:p>
            <a:pPr marL="600059" lvl="1" indent="-257175" algn="l">
              <a:buFont typeface="Arial" panose="020B0604020202020204" pitchFamily="34" charset="0"/>
              <a:buChar char="•"/>
            </a:pPr>
            <a:r>
              <a:rPr lang="en-US" sz="2100" dirty="0"/>
              <a:t>Matched / Tied / Unmatched</a:t>
            </a:r>
            <a:endParaRPr lang="cs-CZ" sz="21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400" dirty="0"/>
              <a:t>polohová analýza výsledků</a:t>
            </a:r>
          </a:p>
          <a:p>
            <a:pPr marL="600059" lvl="1" indent="-257175" algn="l">
              <a:buFont typeface="Arial" panose="020B0604020202020204" pitchFamily="34" charset="0"/>
              <a:buChar char="•"/>
            </a:pPr>
            <a:r>
              <a:rPr lang="cs-CZ" sz="2100" dirty="0"/>
              <a:t>lokalizovatelnost</a:t>
            </a:r>
          </a:p>
          <a:p>
            <a:pPr marL="600059" lvl="1" indent="-257175" algn="l">
              <a:buFont typeface="Arial" panose="020B0604020202020204" pitchFamily="34" charset="0"/>
              <a:buChar char="•"/>
            </a:pPr>
            <a:r>
              <a:rPr lang="cs-CZ" sz="2100" dirty="0" err="1"/>
              <a:t>Accuracy@X</a:t>
            </a:r>
            <a:r>
              <a:rPr lang="cs-CZ" sz="2100" dirty="0"/>
              <a:t> km</a:t>
            </a:r>
          </a:p>
          <a:p>
            <a:pPr marL="600059" lvl="1" indent="-257175" algn="l">
              <a:buFont typeface="Arial" panose="020B0604020202020204" pitchFamily="34" charset="0"/>
              <a:buChar char="•"/>
            </a:pPr>
            <a:r>
              <a:rPr lang="cs-CZ" sz="2100" dirty="0"/>
              <a:t>průměrná vzdálenostní chyba</a:t>
            </a:r>
          </a:p>
          <a:p>
            <a:pPr marL="600059" lvl="1" indent="-257175" algn="l">
              <a:buFont typeface="Arial" panose="020B0604020202020204" pitchFamily="34" charset="0"/>
              <a:buChar char="•"/>
            </a:pPr>
            <a:r>
              <a:rPr lang="cs-CZ" sz="2100" dirty="0"/>
              <a:t>medián vzdálenostní chyby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81EC39-ADDB-856E-3D8B-2C085BAF6D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423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738A8-C548-ABA8-5742-FD5B6C4D3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5E20BB-9AD6-0D02-9151-470AFB5F9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194" y="1286275"/>
            <a:ext cx="8410556" cy="900000"/>
          </a:xfrm>
        </p:spPr>
        <p:txBody>
          <a:bodyPr>
            <a:noAutofit/>
          </a:bodyPr>
          <a:lstStyle/>
          <a:p>
            <a:r>
              <a:rPr lang="cs-CZ" sz="3200" dirty="0"/>
              <a:t>Vizualizace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78D56AE-0E7F-90CE-487B-DBAC8AB79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194" y="2186275"/>
            <a:ext cx="8410556" cy="4405635"/>
          </a:xfrm>
        </p:spPr>
        <p:txBody>
          <a:bodyPr>
            <a:norm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400" dirty="0"/>
              <a:t>symbologie rozlišuje úroveň lokality (město/region/stát) a nejistotu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400" dirty="0"/>
              <a:t>publikace do </a:t>
            </a:r>
            <a:r>
              <a:rPr lang="cs-CZ" sz="2400" dirty="0" err="1"/>
              <a:t>ArcGIS</a:t>
            </a:r>
            <a:r>
              <a:rPr lang="cs-CZ" sz="2400" dirty="0"/>
              <a:t> Online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400" dirty="0"/>
              <a:t>webová aplikace v </a:t>
            </a:r>
            <a:r>
              <a:rPr lang="cs-CZ" sz="2400" dirty="0" err="1"/>
              <a:t>ArcGIS</a:t>
            </a:r>
            <a:r>
              <a:rPr lang="cs-CZ" sz="2400" dirty="0"/>
              <a:t> </a:t>
            </a:r>
            <a:r>
              <a:rPr lang="cs-CZ" sz="2400" dirty="0" err="1"/>
              <a:t>Experience</a:t>
            </a:r>
            <a:r>
              <a:rPr lang="cs-CZ" sz="2400" dirty="0"/>
              <a:t> </a:t>
            </a:r>
            <a:r>
              <a:rPr lang="cs-CZ" sz="2400" dirty="0" err="1"/>
              <a:t>Builder</a:t>
            </a:r>
            <a:endParaRPr lang="cs-CZ" sz="2400" dirty="0"/>
          </a:p>
        </p:txBody>
      </p:sp>
      <p:pic>
        <p:nvPicPr>
          <p:cNvPr id="5" name="Obrázek 4" descr="Obsah obrázku text, snímek obrazovky, Písmo&#10;&#10;Obsah generovaný pomocí AI může být nesprávný.">
            <a:extLst>
              <a:ext uri="{FF2B5EF4-FFF2-40B4-BE49-F238E27FC236}">
                <a16:creationId xmlns:a16="http://schemas.microsoft.com/office/drawing/2014/main" id="{64041A47-1919-1C56-C081-34CC80D6E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2297" y="3136872"/>
            <a:ext cx="5399405" cy="1252220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A23BEE-0B59-2F36-097B-20636C0EBF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15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5C04B-116E-56EE-1B2E-5E9F4F6E4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900" y="1257081"/>
            <a:ext cx="7736694" cy="600294"/>
          </a:xfrm>
        </p:spPr>
        <p:txBody>
          <a:bodyPr>
            <a:normAutofit/>
          </a:bodyPr>
          <a:lstStyle/>
          <a:p>
            <a:r>
              <a:rPr lang="cs-CZ" sz="3200" dirty="0"/>
              <a:t>VÝSLEDKY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E55A243-7998-C9F9-161B-2E83F652C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901" y="1857375"/>
            <a:ext cx="7736693" cy="1771721"/>
          </a:xfrm>
        </p:spPr>
        <p:txBody>
          <a:bodyPr/>
          <a:lstStyle/>
          <a:p>
            <a:r>
              <a:rPr lang="cs-CZ" sz="2800" dirty="0"/>
              <a:t>Přesnost extrakce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vzorek 308 článků</a:t>
            </a:r>
          </a:p>
          <a:p>
            <a:endParaRPr lang="cs-CZ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EEBA6309-C497-03AB-03ED-5ECF8A3806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3551250"/>
              </p:ext>
            </p:extLst>
          </p:nvPr>
        </p:nvGraphicFramePr>
        <p:xfrm>
          <a:off x="1053836" y="2743235"/>
          <a:ext cx="7036328" cy="3780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1F38570-4594-6599-D7AD-F31D621F63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32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9A42B-23F6-48E9-72F5-EB8E001D8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322A8F-5266-CDA1-1866-CDDECA1DD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900" y="1257082"/>
            <a:ext cx="7736694" cy="551081"/>
          </a:xfrm>
        </p:spPr>
        <p:txBody>
          <a:bodyPr>
            <a:normAutofit/>
          </a:bodyPr>
          <a:lstStyle/>
          <a:p>
            <a:r>
              <a:rPr lang="cs-CZ" sz="3200" dirty="0"/>
              <a:t>Geokódování &amp; polohová přesnost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223BD2-3168-23E0-9F38-5FBB127A8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901" y="1808163"/>
            <a:ext cx="7736693" cy="4269908"/>
          </a:xfrm>
        </p:spPr>
        <p:txBody>
          <a:bodyPr>
            <a:norm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400" dirty="0"/>
              <a:t>lokalizovatelnost</a:t>
            </a:r>
            <a:r>
              <a:rPr lang="cs-CZ" sz="2000" dirty="0"/>
              <a:t> dat</a:t>
            </a:r>
          </a:p>
          <a:p>
            <a:pPr marL="600059" lvl="1" indent="-257175" algn="l">
              <a:buFont typeface="Arial" panose="020B0604020202020204" pitchFamily="34" charset="0"/>
              <a:buChar char="•"/>
            </a:pPr>
            <a:r>
              <a:rPr lang="cs-CZ" sz="2000" dirty="0"/>
              <a:t>90,7 % (model), 98 % (anotace)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400" dirty="0"/>
              <a:t>polohová přesnost</a:t>
            </a:r>
          </a:p>
          <a:p>
            <a:endParaRPr lang="cs-CZ" sz="1600" dirty="0"/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51A4A039-0624-350E-68B5-DF8D20DDE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697574"/>
              </p:ext>
            </p:extLst>
          </p:nvPr>
        </p:nvGraphicFramePr>
        <p:xfrm>
          <a:off x="788942" y="3281969"/>
          <a:ext cx="7566116" cy="2454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9684">
                  <a:extLst>
                    <a:ext uri="{9D8B030D-6E8A-4147-A177-3AD203B41FA5}">
                      <a16:colId xmlns:a16="http://schemas.microsoft.com/office/drawing/2014/main" val="1164058006"/>
                    </a:ext>
                  </a:extLst>
                </a:gridCol>
                <a:gridCol w="1403882">
                  <a:extLst>
                    <a:ext uri="{9D8B030D-6E8A-4147-A177-3AD203B41FA5}">
                      <a16:colId xmlns:a16="http://schemas.microsoft.com/office/drawing/2014/main" val="3799082673"/>
                    </a:ext>
                  </a:extLst>
                </a:gridCol>
                <a:gridCol w="1403882">
                  <a:extLst>
                    <a:ext uri="{9D8B030D-6E8A-4147-A177-3AD203B41FA5}">
                      <a16:colId xmlns:a16="http://schemas.microsoft.com/office/drawing/2014/main" val="2681501247"/>
                    </a:ext>
                  </a:extLst>
                </a:gridCol>
                <a:gridCol w="1403882">
                  <a:extLst>
                    <a:ext uri="{9D8B030D-6E8A-4147-A177-3AD203B41FA5}">
                      <a16:colId xmlns:a16="http://schemas.microsoft.com/office/drawing/2014/main" val="2014050864"/>
                    </a:ext>
                  </a:extLst>
                </a:gridCol>
                <a:gridCol w="1404786">
                  <a:extLst>
                    <a:ext uri="{9D8B030D-6E8A-4147-A177-3AD203B41FA5}">
                      <a16:colId xmlns:a16="http://schemas.microsoft.com/office/drawing/2014/main" val="3714277387"/>
                    </a:ext>
                  </a:extLst>
                </a:gridCol>
              </a:tblGrid>
              <a:tr h="306804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Doprava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Katastrofy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Náboženství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Počasí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8979236"/>
                  </a:ext>
                </a:extLst>
              </a:tr>
              <a:tr h="306804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Počet článků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104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169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261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251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6604386"/>
                  </a:ext>
                </a:extLst>
              </a:tr>
              <a:tr h="306804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Průměrná chyba [km]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14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455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91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53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2091609"/>
                  </a:ext>
                </a:extLst>
              </a:tr>
              <a:tr h="306804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Medián [km]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0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17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0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18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7142173"/>
                  </a:ext>
                </a:extLst>
              </a:tr>
              <a:tr h="306804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Accuracy@1 km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71 % (74)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43 % (72)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66 % (173)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28 % (71)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2126450"/>
                  </a:ext>
                </a:extLst>
              </a:tr>
              <a:tr h="306804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Accuracy@10 km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80 % (83)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44 % (75)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74 % (192)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43 % (107)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0006196"/>
                  </a:ext>
                </a:extLst>
              </a:tr>
              <a:tr h="306804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Accuracy@50 km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92 % (96)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62 % (104)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75 % (197)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75 % (188)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6641176"/>
                  </a:ext>
                </a:extLst>
              </a:tr>
              <a:tr h="306804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Accuracy@100 km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96 % (100)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69 % (116)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84 % (219)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92 % (231)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echnika Light" panose="00000300000000000000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1459981"/>
                  </a:ext>
                </a:extLst>
              </a:tr>
            </a:tbl>
          </a:graphicData>
        </a:graphic>
      </p:graphicFrame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631E1A1-9231-013C-34EE-CD4FA05A16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9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2D6CD-39C2-1F25-D8AE-BBBD6C66C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4360F-CD5D-36B8-D901-84E998538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900" y="1257082"/>
            <a:ext cx="7736694" cy="551081"/>
          </a:xfrm>
        </p:spPr>
        <p:txBody>
          <a:bodyPr>
            <a:normAutofit/>
          </a:bodyPr>
          <a:lstStyle/>
          <a:p>
            <a:r>
              <a:rPr lang="cs-CZ" sz="3200" dirty="0"/>
              <a:t>Vizualizace</a:t>
            </a:r>
          </a:p>
        </p:txBody>
      </p:sp>
      <p:pic>
        <p:nvPicPr>
          <p:cNvPr id="5" name="Obrázek 4" descr="Obsah obrázku vzor, čtverec, design, Symetrie&#10;&#10;Obsah generovaný pomocí AI může být nesprávný.">
            <a:extLst>
              <a:ext uri="{FF2B5EF4-FFF2-40B4-BE49-F238E27FC236}">
                <a16:creationId xmlns:a16="http://schemas.microsoft.com/office/drawing/2014/main" id="{34C1B5EB-3F16-A21C-AE4D-5214A45A7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73" y="108377"/>
            <a:ext cx="148590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Obsah obrázku text, snímek obrazovky, mapa, diagram&#10;&#10;Obsah generovaný pomocí AI může být nesprávný.">
            <a:extLst>
              <a:ext uri="{FF2B5EF4-FFF2-40B4-BE49-F238E27FC236}">
                <a16:creationId xmlns:a16="http://schemas.microsoft.com/office/drawing/2014/main" id="{BCC51E62-5B8B-E24E-D8F3-6AECD2772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9"/>
          <a:stretch>
            <a:fillRect/>
          </a:stretch>
        </p:blipFill>
        <p:spPr>
          <a:xfrm>
            <a:off x="0" y="1973967"/>
            <a:ext cx="9144000" cy="4366072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0382B096-60BF-8290-9473-A096974202FF}"/>
              </a:ext>
            </a:extLst>
          </p:cNvPr>
          <p:cNvGrpSpPr/>
          <p:nvPr/>
        </p:nvGrpSpPr>
        <p:grpSpPr>
          <a:xfrm>
            <a:off x="9147983" y="771920"/>
            <a:ext cx="31798560" cy="6099050"/>
            <a:chOff x="3148178" y="784889"/>
            <a:chExt cx="31798560" cy="6099050"/>
          </a:xfrm>
        </p:grpSpPr>
        <p:pic>
          <p:nvPicPr>
            <p:cNvPr id="11" name="Obrázek 10" descr="Obsah obrázku text, snímek obrazovky, software, Webová stránka&#10;&#10;Obsah generovaný pomocí AI může být nesprávný.">
              <a:extLst>
                <a:ext uri="{FF2B5EF4-FFF2-40B4-BE49-F238E27FC236}">
                  <a16:creationId xmlns:a16="http://schemas.microsoft.com/office/drawing/2014/main" id="{9470C272-A5A9-223E-9DD9-AFA0024F2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4" r="61082" b="1944"/>
            <a:stretch>
              <a:fillRect/>
            </a:stretch>
          </p:blipFill>
          <p:spPr>
            <a:xfrm>
              <a:off x="3148178" y="931208"/>
              <a:ext cx="2847643" cy="5926792"/>
            </a:xfrm>
            <a:prstGeom prst="rect">
              <a:avLst/>
            </a:prstGeom>
          </p:spPr>
        </p:pic>
        <p:pic>
          <p:nvPicPr>
            <p:cNvPr id="13" name="Obrázek 12" descr="Obsah obrázku text, snímek obrazovky, software, Počítačová ikona&#10;&#10;Obsah generovaný pomocí AI může být nesprávný.">
              <a:extLst>
                <a:ext uri="{FF2B5EF4-FFF2-40B4-BE49-F238E27FC236}">
                  <a16:creationId xmlns:a16="http://schemas.microsoft.com/office/drawing/2014/main" id="{65228E4A-2C0D-BB48-15F9-BF284DDDD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4" r="64150" b="1944"/>
            <a:stretch>
              <a:fillRect/>
            </a:stretch>
          </p:blipFill>
          <p:spPr>
            <a:xfrm>
              <a:off x="6368772" y="957147"/>
              <a:ext cx="2847643" cy="5926792"/>
            </a:xfrm>
            <a:prstGeom prst="rect">
              <a:avLst/>
            </a:prstGeom>
          </p:spPr>
        </p:pic>
        <p:pic>
          <p:nvPicPr>
            <p:cNvPr id="15" name="Obrázek 14" descr="Obsah obrázku text, snímek obrazovky, software, Počítačová ikona&#10;&#10;Obsah generovaný pomocí AI může být nesprávný.">
              <a:extLst>
                <a:ext uri="{FF2B5EF4-FFF2-40B4-BE49-F238E27FC236}">
                  <a16:creationId xmlns:a16="http://schemas.microsoft.com/office/drawing/2014/main" id="{107E1CB9-E95F-A343-1793-54DA6A0DA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3" r="63361" b="1944"/>
            <a:stretch>
              <a:fillRect/>
            </a:stretch>
          </p:blipFill>
          <p:spPr>
            <a:xfrm>
              <a:off x="14832742" y="944178"/>
              <a:ext cx="2768075" cy="5913822"/>
            </a:xfrm>
            <a:prstGeom prst="rect">
              <a:avLst/>
            </a:prstGeom>
          </p:spPr>
        </p:pic>
        <p:pic>
          <p:nvPicPr>
            <p:cNvPr id="17" name="Obrázek 16" descr="Obsah obrázku text, mapa, snímek obrazovky, software&#10;&#10;Obsah generovaný pomocí AI může být nesprávný.">
              <a:extLst>
                <a:ext uri="{FF2B5EF4-FFF2-40B4-BE49-F238E27FC236}">
                  <a16:creationId xmlns:a16="http://schemas.microsoft.com/office/drawing/2014/main" id="{68596FBA-F1C6-235B-6EE2-A87C65D31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4" t="11998" r="65105" b="1581"/>
            <a:stretch>
              <a:fillRect/>
            </a:stretch>
          </p:blipFill>
          <p:spPr>
            <a:xfrm>
              <a:off x="17973768" y="944178"/>
              <a:ext cx="2847643" cy="5926792"/>
            </a:xfrm>
            <a:prstGeom prst="rect">
              <a:avLst/>
            </a:prstGeom>
          </p:spPr>
        </p:pic>
        <p:pic>
          <p:nvPicPr>
            <p:cNvPr id="19" name="Obrázek 18" descr="Obsah obrázku text, snímek obrazovky, software, číslo&#10;&#10;Obsah generovaný pomocí AI může být nesprávný.">
              <a:extLst>
                <a:ext uri="{FF2B5EF4-FFF2-40B4-BE49-F238E27FC236}">
                  <a16:creationId xmlns:a16="http://schemas.microsoft.com/office/drawing/2014/main" id="{272A5E07-5779-3158-A167-CC00EA335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3" r="31019"/>
            <a:stretch>
              <a:fillRect/>
            </a:stretch>
          </p:blipFill>
          <p:spPr>
            <a:xfrm>
              <a:off x="26107256" y="797858"/>
              <a:ext cx="4794941" cy="6047173"/>
            </a:xfrm>
            <a:prstGeom prst="rect">
              <a:avLst/>
            </a:prstGeom>
          </p:spPr>
        </p:pic>
        <p:pic>
          <p:nvPicPr>
            <p:cNvPr id="21" name="Obrázek 20" descr="Obsah obrázku text, snímek obrazovky, mapa, software&#10;&#10;Obsah generovaný pomocí AI může být nesprávný.">
              <a:extLst>
                <a:ext uri="{FF2B5EF4-FFF2-40B4-BE49-F238E27FC236}">
                  <a16:creationId xmlns:a16="http://schemas.microsoft.com/office/drawing/2014/main" id="{C0CFE0BF-A8B4-25DD-9269-878EF38CA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4" r="45293"/>
            <a:stretch>
              <a:fillRect/>
            </a:stretch>
          </p:blipFill>
          <p:spPr>
            <a:xfrm>
              <a:off x="31275148" y="784889"/>
              <a:ext cx="3671590" cy="6060142"/>
            </a:xfrm>
            <a:prstGeom prst="rect">
              <a:avLst/>
            </a:prstGeom>
          </p:spPr>
        </p:pic>
      </p:grp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6225E7-F903-128E-634E-16CEB1772D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6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F88C3-A621-52F8-E5F3-9F255B214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59C25-6C53-7A39-DFD0-275B84550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900" y="1257082"/>
            <a:ext cx="7736694" cy="551081"/>
          </a:xfrm>
        </p:spPr>
        <p:txBody>
          <a:bodyPr>
            <a:normAutofit/>
          </a:bodyPr>
          <a:lstStyle/>
          <a:p>
            <a:r>
              <a:rPr lang="cs-CZ" sz="3200" dirty="0"/>
              <a:t>Vizualizace</a:t>
            </a:r>
          </a:p>
        </p:txBody>
      </p:sp>
      <p:pic>
        <p:nvPicPr>
          <p:cNvPr id="5" name="Obrázek 4" descr="Obsah obrázku vzor, čtverec, design, Symetrie&#10;&#10;Obsah generovaný pomocí AI může být nesprávný.">
            <a:extLst>
              <a:ext uri="{FF2B5EF4-FFF2-40B4-BE49-F238E27FC236}">
                <a16:creationId xmlns:a16="http://schemas.microsoft.com/office/drawing/2014/main" id="{70358D07-1F6A-4134-BD30-6CB4449E4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73" y="108377"/>
            <a:ext cx="148590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Obsah obrázku text, snímek obrazovky, mapa, diagram&#10;&#10;Obsah generovaný pomocí AI může být nesprávný.">
            <a:extLst>
              <a:ext uri="{FF2B5EF4-FFF2-40B4-BE49-F238E27FC236}">
                <a16:creationId xmlns:a16="http://schemas.microsoft.com/office/drawing/2014/main" id="{CF6AA591-15E5-4E7A-9898-50EFDB0FA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9"/>
          <a:stretch>
            <a:fillRect/>
          </a:stretch>
        </p:blipFill>
        <p:spPr>
          <a:xfrm>
            <a:off x="3983" y="2133287"/>
            <a:ext cx="9144000" cy="4366072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92083152-FBBD-2F45-1ACC-A59CED13049B}"/>
              </a:ext>
            </a:extLst>
          </p:cNvPr>
          <p:cNvGrpSpPr/>
          <p:nvPr/>
        </p:nvGrpSpPr>
        <p:grpSpPr>
          <a:xfrm>
            <a:off x="1375583" y="650573"/>
            <a:ext cx="31798560" cy="6099050"/>
            <a:chOff x="3148178" y="784889"/>
            <a:chExt cx="31798560" cy="6099050"/>
          </a:xfrm>
        </p:grpSpPr>
        <p:pic>
          <p:nvPicPr>
            <p:cNvPr id="11" name="Obrázek 10" descr="Obsah obrázku text, snímek obrazovky, software, Webová stránka&#10;&#10;Obsah generovaný pomocí AI může být nesprávný.">
              <a:extLst>
                <a:ext uri="{FF2B5EF4-FFF2-40B4-BE49-F238E27FC236}">
                  <a16:creationId xmlns:a16="http://schemas.microsoft.com/office/drawing/2014/main" id="{63470ECA-9CEA-212B-C76E-CB658EDFD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4" r="61082" b="1944"/>
            <a:stretch>
              <a:fillRect/>
            </a:stretch>
          </p:blipFill>
          <p:spPr>
            <a:xfrm>
              <a:off x="3148178" y="931208"/>
              <a:ext cx="2847643" cy="5926792"/>
            </a:xfrm>
            <a:prstGeom prst="rect">
              <a:avLst/>
            </a:prstGeom>
          </p:spPr>
        </p:pic>
        <p:pic>
          <p:nvPicPr>
            <p:cNvPr id="13" name="Obrázek 12" descr="Obsah obrázku text, snímek obrazovky, software, Počítačová ikona&#10;&#10;Obsah generovaný pomocí AI může být nesprávný.">
              <a:extLst>
                <a:ext uri="{FF2B5EF4-FFF2-40B4-BE49-F238E27FC236}">
                  <a16:creationId xmlns:a16="http://schemas.microsoft.com/office/drawing/2014/main" id="{AC0501C7-FF69-125E-E4AD-9292D1170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4" r="64150" b="1944"/>
            <a:stretch>
              <a:fillRect/>
            </a:stretch>
          </p:blipFill>
          <p:spPr>
            <a:xfrm>
              <a:off x="6368772" y="957147"/>
              <a:ext cx="2847643" cy="5926792"/>
            </a:xfrm>
            <a:prstGeom prst="rect">
              <a:avLst/>
            </a:prstGeom>
          </p:spPr>
        </p:pic>
        <p:pic>
          <p:nvPicPr>
            <p:cNvPr id="15" name="Obrázek 14" descr="Obsah obrázku text, snímek obrazovky, software, Počítačová ikona&#10;&#10;Obsah generovaný pomocí AI může být nesprávný.">
              <a:extLst>
                <a:ext uri="{FF2B5EF4-FFF2-40B4-BE49-F238E27FC236}">
                  <a16:creationId xmlns:a16="http://schemas.microsoft.com/office/drawing/2014/main" id="{381A3D6E-EE7A-5079-7940-24544D8C5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3" r="63361" b="1944"/>
            <a:stretch>
              <a:fillRect/>
            </a:stretch>
          </p:blipFill>
          <p:spPr>
            <a:xfrm>
              <a:off x="14832742" y="944178"/>
              <a:ext cx="2768075" cy="5913822"/>
            </a:xfrm>
            <a:prstGeom prst="rect">
              <a:avLst/>
            </a:prstGeom>
          </p:spPr>
        </p:pic>
        <p:pic>
          <p:nvPicPr>
            <p:cNvPr id="17" name="Obrázek 16" descr="Obsah obrázku text, mapa, snímek obrazovky, software&#10;&#10;Obsah generovaný pomocí AI může být nesprávný.">
              <a:extLst>
                <a:ext uri="{FF2B5EF4-FFF2-40B4-BE49-F238E27FC236}">
                  <a16:creationId xmlns:a16="http://schemas.microsoft.com/office/drawing/2014/main" id="{61E9ABBD-D863-A6B7-E2F7-D48A17E91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4" t="11998" r="65105" b="1581"/>
            <a:stretch>
              <a:fillRect/>
            </a:stretch>
          </p:blipFill>
          <p:spPr>
            <a:xfrm>
              <a:off x="17973768" y="944178"/>
              <a:ext cx="2847643" cy="5926792"/>
            </a:xfrm>
            <a:prstGeom prst="rect">
              <a:avLst/>
            </a:prstGeom>
          </p:spPr>
        </p:pic>
        <p:pic>
          <p:nvPicPr>
            <p:cNvPr id="19" name="Obrázek 18" descr="Obsah obrázku text, snímek obrazovky, software, číslo&#10;&#10;Obsah generovaný pomocí AI může být nesprávný.">
              <a:extLst>
                <a:ext uri="{FF2B5EF4-FFF2-40B4-BE49-F238E27FC236}">
                  <a16:creationId xmlns:a16="http://schemas.microsoft.com/office/drawing/2014/main" id="{EEAD739D-E062-E2EC-40D2-B183170F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3" r="31019"/>
            <a:stretch>
              <a:fillRect/>
            </a:stretch>
          </p:blipFill>
          <p:spPr>
            <a:xfrm>
              <a:off x="26107256" y="797858"/>
              <a:ext cx="4794941" cy="6047173"/>
            </a:xfrm>
            <a:prstGeom prst="rect">
              <a:avLst/>
            </a:prstGeom>
          </p:spPr>
        </p:pic>
        <p:pic>
          <p:nvPicPr>
            <p:cNvPr id="21" name="Obrázek 20" descr="Obsah obrázku text, snímek obrazovky, mapa, software&#10;&#10;Obsah generovaný pomocí AI může být nesprávný.">
              <a:extLst>
                <a:ext uri="{FF2B5EF4-FFF2-40B4-BE49-F238E27FC236}">
                  <a16:creationId xmlns:a16="http://schemas.microsoft.com/office/drawing/2014/main" id="{1A49EAF3-0B17-2FE9-66D0-1F5954F55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4" r="45293"/>
            <a:stretch>
              <a:fillRect/>
            </a:stretch>
          </p:blipFill>
          <p:spPr>
            <a:xfrm>
              <a:off x="31275148" y="784889"/>
              <a:ext cx="3671590" cy="6060142"/>
            </a:xfrm>
            <a:prstGeom prst="rect">
              <a:avLst/>
            </a:prstGeom>
          </p:spPr>
        </p:pic>
      </p:grp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22028E0-26DB-D544-2CBE-95C2C82D51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4330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08E8D-B1E9-9593-75B5-60176EB0B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BF1317-2BFC-9340-06C4-F23EE2863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900" y="1257082"/>
            <a:ext cx="7736694" cy="551081"/>
          </a:xfrm>
        </p:spPr>
        <p:txBody>
          <a:bodyPr>
            <a:normAutofit/>
          </a:bodyPr>
          <a:lstStyle/>
          <a:p>
            <a:r>
              <a:rPr lang="cs-CZ" sz="3200" dirty="0"/>
              <a:t>Vizualizace</a:t>
            </a:r>
          </a:p>
        </p:txBody>
      </p:sp>
      <p:pic>
        <p:nvPicPr>
          <p:cNvPr id="5" name="Obrázek 4" descr="Obsah obrázku vzor, čtverec, design, Symetrie&#10;&#10;Obsah generovaný pomocí AI může být nesprávný.">
            <a:extLst>
              <a:ext uri="{FF2B5EF4-FFF2-40B4-BE49-F238E27FC236}">
                <a16:creationId xmlns:a16="http://schemas.microsoft.com/office/drawing/2014/main" id="{158CEEB9-B202-2236-1517-B75DD05A2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73" y="108377"/>
            <a:ext cx="148590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Obsah obrázku text, snímek obrazovky, mapa, diagram&#10;&#10;Obsah generovaný pomocí AI může být nesprávný.">
            <a:extLst>
              <a:ext uri="{FF2B5EF4-FFF2-40B4-BE49-F238E27FC236}">
                <a16:creationId xmlns:a16="http://schemas.microsoft.com/office/drawing/2014/main" id="{E949D797-947E-BF50-7B2F-2A38BE1AC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9"/>
          <a:stretch>
            <a:fillRect/>
          </a:stretch>
        </p:blipFill>
        <p:spPr>
          <a:xfrm>
            <a:off x="3983" y="2133287"/>
            <a:ext cx="9144000" cy="4366072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CA910C17-318E-FC03-9082-2882727D9E67}"/>
              </a:ext>
            </a:extLst>
          </p:cNvPr>
          <p:cNvGrpSpPr/>
          <p:nvPr/>
        </p:nvGrpSpPr>
        <p:grpSpPr>
          <a:xfrm>
            <a:off x="-10257617" y="650573"/>
            <a:ext cx="31798560" cy="6099050"/>
            <a:chOff x="3148178" y="784889"/>
            <a:chExt cx="31798560" cy="6099050"/>
          </a:xfrm>
        </p:grpSpPr>
        <p:pic>
          <p:nvPicPr>
            <p:cNvPr id="11" name="Obrázek 10" descr="Obsah obrázku text, snímek obrazovky, software, Webová stránka&#10;&#10;Obsah generovaný pomocí AI může být nesprávný.">
              <a:extLst>
                <a:ext uri="{FF2B5EF4-FFF2-40B4-BE49-F238E27FC236}">
                  <a16:creationId xmlns:a16="http://schemas.microsoft.com/office/drawing/2014/main" id="{0FF3F618-E194-8672-A0BC-F34EF8371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4" r="61082" b="1944"/>
            <a:stretch>
              <a:fillRect/>
            </a:stretch>
          </p:blipFill>
          <p:spPr>
            <a:xfrm>
              <a:off x="3148178" y="931208"/>
              <a:ext cx="2847643" cy="5926792"/>
            </a:xfrm>
            <a:prstGeom prst="rect">
              <a:avLst/>
            </a:prstGeom>
          </p:spPr>
        </p:pic>
        <p:pic>
          <p:nvPicPr>
            <p:cNvPr id="13" name="Obrázek 12" descr="Obsah obrázku text, snímek obrazovky, software, Počítačová ikona&#10;&#10;Obsah generovaný pomocí AI může být nesprávný.">
              <a:extLst>
                <a:ext uri="{FF2B5EF4-FFF2-40B4-BE49-F238E27FC236}">
                  <a16:creationId xmlns:a16="http://schemas.microsoft.com/office/drawing/2014/main" id="{EAAEB76D-9D79-8142-DF97-8A287DF47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4" r="64150" b="1944"/>
            <a:stretch>
              <a:fillRect/>
            </a:stretch>
          </p:blipFill>
          <p:spPr>
            <a:xfrm>
              <a:off x="6368772" y="957147"/>
              <a:ext cx="2847643" cy="5926792"/>
            </a:xfrm>
            <a:prstGeom prst="rect">
              <a:avLst/>
            </a:prstGeom>
          </p:spPr>
        </p:pic>
        <p:pic>
          <p:nvPicPr>
            <p:cNvPr id="15" name="Obrázek 14" descr="Obsah obrázku text, snímek obrazovky, software, Počítačová ikona&#10;&#10;Obsah generovaný pomocí AI může být nesprávný.">
              <a:extLst>
                <a:ext uri="{FF2B5EF4-FFF2-40B4-BE49-F238E27FC236}">
                  <a16:creationId xmlns:a16="http://schemas.microsoft.com/office/drawing/2014/main" id="{3B022869-AEF6-8CC7-C55F-E0304C959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3" r="63361" b="1944"/>
            <a:stretch>
              <a:fillRect/>
            </a:stretch>
          </p:blipFill>
          <p:spPr>
            <a:xfrm>
              <a:off x="14832742" y="944178"/>
              <a:ext cx="2768075" cy="5913822"/>
            </a:xfrm>
            <a:prstGeom prst="rect">
              <a:avLst/>
            </a:prstGeom>
          </p:spPr>
        </p:pic>
        <p:pic>
          <p:nvPicPr>
            <p:cNvPr id="17" name="Obrázek 16" descr="Obsah obrázku text, mapa, snímek obrazovky, software&#10;&#10;Obsah generovaný pomocí AI může být nesprávný.">
              <a:extLst>
                <a:ext uri="{FF2B5EF4-FFF2-40B4-BE49-F238E27FC236}">
                  <a16:creationId xmlns:a16="http://schemas.microsoft.com/office/drawing/2014/main" id="{56E12E90-70B4-27D5-8816-C7DD2B3F2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4" t="11998" r="65105" b="1581"/>
            <a:stretch>
              <a:fillRect/>
            </a:stretch>
          </p:blipFill>
          <p:spPr>
            <a:xfrm>
              <a:off x="17973768" y="944178"/>
              <a:ext cx="2847643" cy="5926792"/>
            </a:xfrm>
            <a:prstGeom prst="rect">
              <a:avLst/>
            </a:prstGeom>
          </p:spPr>
        </p:pic>
        <p:pic>
          <p:nvPicPr>
            <p:cNvPr id="19" name="Obrázek 18" descr="Obsah obrázku text, snímek obrazovky, software, číslo&#10;&#10;Obsah generovaný pomocí AI může být nesprávný.">
              <a:extLst>
                <a:ext uri="{FF2B5EF4-FFF2-40B4-BE49-F238E27FC236}">
                  <a16:creationId xmlns:a16="http://schemas.microsoft.com/office/drawing/2014/main" id="{5C1D6386-5A0D-3C46-F022-C789554C9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3" r="31019"/>
            <a:stretch>
              <a:fillRect/>
            </a:stretch>
          </p:blipFill>
          <p:spPr>
            <a:xfrm>
              <a:off x="26107256" y="797858"/>
              <a:ext cx="4794941" cy="6047173"/>
            </a:xfrm>
            <a:prstGeom prst="rect">
              <a:avLst/>
            </a:prstGeom>
          </p:spPr>
        </p:pic>
        <p:pic>
          <p:nvPicPr>
            <p:cNvPr id="21" name="Obrázek 20" descr="Obsah obrázku text, snímek obrazovky, mapa, software&#10;&#10;Obsah generovaný pomocí AI může být nesprávný.">
              <a:extLst>
                <a:ext uri="{FF2B5EF4-FFF2-40B4-BE49-F238E27FC236}">
                  <a16:creationId xmlns:a16="http://schemas.microsoft.com/office/drawing/2014/main" id="{3B8558B3-67FE-970D-83F0-13CAF8DB6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4" r="45293"/>
            <a:stretch>
              <a:fillRect/>
            </a:stretch>
          </p:blipFill>
          <p:spPr>
            <a:xfrm>
              <a:off x="31275148" y="784889"/>
              <a:ext cx="3671590" cy="6060142"/>
            </a:xfrm>
            <a:prstGeom prst="rect">
              <a:avLst/>
            </a:prstGeom>
          </p:spPr>
        </p:pic>
      </p:grp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2F92196-2255-AA5B-BEED-34BAB1857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534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66915-65A8-CD34-A47B-0B2FB0D78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D7A16E-2E36-4530-705D-A01CC13C7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900" y="1257082"/>
            <a:ext cx="7736694" cy="551081"/>
          </a:xfrm>
        </p:spPr>
        <p:txBody>
          <a:bodyPr>
            <a:normAutofit/>
          </a:bodyPr>
          <a:lstStyle/>
          <a:p>
            <a:r>
              <a:rPr lang="cs-CZ" sz="3200" dirty="0"/>
              <a:t>Vizualizace</a:t>
            </a:r>
          </a:p>
        </p:txBody>
      </p:sp>
      <p:pic>
        <p:nvPicPr>
          <p:cNvPr id="5" name="Obrázek 4" descr="Obsah obrázku vzor, čtverec, design, Symetrie&#10;&#10;Obsah generovaný pomocí AI může být nesprávný.">
            <a:extLst>
              <a:ext uri="{FF2B5EF4-FFF2-40B4-BE49-F238E27FC236}">
                <a16:creationId xmlns:a16="http://schemas.microsoft.com/office/drawing/2014/main" id="{697F8087-15A2-9F62-F5E5-1BAC3F225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73" y="108377"/>
            <a:ext cx="148590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Obsah obrázku text, snímek obrazovky, mapa, diagram&#10;&#10;Obsah generovaný pomocí AI může být nesprávný.">
            <a:extLst>
              <a:ext uri="{FF2B5EF4-FFF2-40B4-BE49-F238E27FC236}">
                <a16:creationId xmlns:a16="http://schemas.microsoft.com/office/drawing/2014/main" id="{19E51B60-3E67-EDEC-3AF0-2F123AC20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9"/>
          <a:stretch>
            <a:fillRect/>
          </a:stretch>
        </p:blipFill>
        <p:spPr>
          <a:xfrm>
            <a:off x="3983" y="2133287"/>
            <a:ext cx="9144000" cy="4366072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73AA3A75-84D8-A578-5533-771A761F74F6}"/>
              </a:ext>
            </a:extLst>
          </p:cNvPr>
          <p:cNvGrpSpPr/>
          <p:nvPr/>
        </p:nvGrpSpPr>
        <p:grpSpPr>
          <a:xfrm>
            <a:off x="-22934460" y="628264"/>
            <a:ext cx="31798560" cy="6060142"/>
            <a:chOff x="3148178" y="823797"/>
            <a:chExt cx="31798560" cy="6060142"/>
          </a:xfrm>
        </p:grpSpPr>
        <p:pic>
          <p:nvPicPr>
            <p:cNvPr id="11" name="Obrázek 10" descr="Obsah obrázku text, snímek obrazovky, software, Webová stránka&#10;&#10;Obsah generovaný pomocí AI může být nesprávný.">
              <a:extLst>
                <a:ext uri="{FF2B5EF4-FFF2-40B4-BE49-F238E27FC236}">
                  <a16:creationId xmlns:a16="http://schemas.microsoft.com/office/drawing/2014/main" id="{059366F5-29AD-FB91-77E4-C341EB548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4" r="61082" b="1944"/>
            <a:stretch>
              <a:fillRect/>
            </a:stretch>
          </p:blipFill>
          <p:spPr>
            <a:xfrm>
              <a:off x="3148178" y="931208"/>
              <a:ext cx="2847643" cy="5926792"/>
            </a:xfrm>
            <a:prstGeom prst="rect">
              <a:avLst/>
            </a:prstGeom>
          </p:spPr>
        </p:pic>
        <p:pic>
          <p:nvPicPr>
            <p:cNvPr id="13" name="Obrázek 12" descr="Obsah obrázku text, snímek obrazovky, software, Počítačová ikona&#10;&#10;Obsah generovaný pomocí AI může být nesprávný.">
              <a:extLst>
                <a:ext uri="{FF2B5EF4-FFF2-40B4-BE49-F238E27FC236}">
                  <a16:creationId xmlns:a16="http://schemas.microsoft.com/office/drawing/2014/main" id="{95DBA9A2-7DB2-9726-F45E-C9EB76805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4" r="64150" b="1944"/>
            <a:stretch>
              <a:fillRect/>
            </a:stretch>
          </p:blipFill>
          <p:spPr>
            <a:xfrm>
              <a:off x="6368772" y="957147"/>
              <a:ext cx="2847643" cy="5926792"/>
            </a:xfrm>
            <a:prstGeom prst="rect">
              <a:avLst/>
            </a:prstGeom>
          </p:spPr>
        </p:pic>
        <p:pic>
          <p:nvPicPr>
            <p:cNvPr id="15" name="Obrázek 14" descr="Obsah obrázku text, snímek obrazovky, software, Počítačová ikona&#10;&#10;Obsah generovaný pomocí AI může být nesprávný.">
              <a:extLst>
                <a:ext uri="{FF2B5EF4-FFF2-40B4-BE49-F238E27FC236}">
                  <a16:creationId xmlns:a16="http://schemas.microsoft.com/office/drawing/2014/main" id="{86C96B4E-C509-C16A-4036-F42B52411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3" r="63361" b="1944"/>
            <a:stretch>
              <a:fillRect/>
            </a:stretch>
          </p:blipFill>
          <p:spPr>
            <a:xfrm>
              <a:off x="14832742" y="944178"/>
              <a:ext cx="2768075" cy="5913822"/>
            </a:xfrm>
            <a:prstGeom prst="rect">
              <a:avLst/>
            </a:prstGeom>
          </p:spPr>
        </p:pic>
        <p:pic>
          <p:nvPicPr>
            <p:cNvPr id="17" name="Obrázek 16" descr="Obsah obrázku text, mapa, snímek obrazovky, software&#10;&#10;Obsah generovaný pomocí AI může být nesprávný.">
              <a:extLst>
                <a:ext uri="{FF2B5EF4-FFF2-40B4-BE49-F238E27FC236}">
                  <a16:creationId xmlns:a16="http://schemas.microsoft.com/office/drawing/2014/main" id="{62511712-D6E2-4D36-5503-248DD1678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4" t="11998" r="65105" b="1581"/>
            <a:stretch>
              <a:fillRect/>
            </a:stretch>
          </p:blipFill>
          <p:spPr>
            <a:xfrm>
              <a:off x="17973768" y="944178"/>
              <a:ext cx="2847643" cy="5926792"/>
            </a:xfrm>
            <a:prstGeom prst="rect">
              <a:avLst/>
            </a:prstGeom>
          </p:spPr>
        </p:pic>
        <p:pic>
          <p:nvPicPr>
            <p:cNvPr id="19" name="Obrázek 18" descr="Obsah obrázku text, snímek obrazovky, software, číslo&#10;&#10;Obsah generovaný pomocí AI může být nesprávný.">
              <a:extLst>
                <a:ext uri="{FF2B5EF4-FFF2-40B4-BE49-F238E27FC236}">
                  <a16:creationId xmlns:a16="http://schemas.microsoft.com/office/drawing/2014/main" id="{A981215C-41CA-0353-BA91-15561F2D9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3" r="31019"/>
            <a:stretch>
              <a:fillRect/>
            </a:stretch>
          </p:blipFill>
          <p:spPr>
            <a:xfrm>
              <a:off x="26326934" y="836766"/>
              <a:ext cx="4794941" cy="6047173"/>
            </a:xfrm>
            <a:prstGeom prst="rect">
              <a:avLst/>
            </a:prstGeom>
          </p:spPr>
        </p:pic>
        <p:pic>
          <p:nvPicPr>
            <p:cNvPr id="21" name="Obrázek 20" descr="Obsah obrázku text, snímek obrazovky, mapa, software&#10;&#10;Obsah generovaný pomocí AI může být nesprávný.">
              <a:extLst>
                <a:ext uri="{FF2B5EF4-FFF2-40B4-BE49-F238E27FC236}">
                  <a16:creationId xmlns:a16="http://schemas.microsoft.com/office/drawing/2014/main" id="{364ADCBC-BD1F-9017-A253-DD40AEADA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4" r="45293"/>
            <a:stretch>
              <a:fillRect/>
            </a:stretch>
          </p:blipFill>
          <p:spPr>
            <a:xfrm>
              <a:off x="31275148" y="823797"/>
              <a:ext cx="3671590" cy="6060142"/>
            </a:xfrm>
            <a:prstGeom prst="rect">
              <a:avLst/>
            </a:prstGeom>
          </p:spPr>
        </p:pic>
      </p:grp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B6398E-2228-530A-8332-8C51863D78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549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4D90FB-A272-3BA8-0D9B-6F3DDE966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25" y="1282208"/>
            <a:ext cx="5539875" cy="900000"/>
          </a:xfrm>
        </p:spPr>
        <p:txBody>
          <a:bodyPr>
            <a:normAutofit/>
          </a:bodyPr>
          <a:lstStyle/>
          <a:p>
            <a:r>
              <a:rPr lang="cs-CZ" sz="3200" dirty="0"/>
              <a:t>ÚVOD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9EE40F7-F56A-EB71-6693-314FFB4A9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25" y="2182208"/>
            <a:ext cx="7736693" cy="384711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Publicistické texty obsahují informace o událostech v prostoru a čase, ale jsou nestrukturované.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Ruční excerpce a příprava dat pro GIS je časově náročná.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Velké jazykové modely (LLM) umožňují vytěžit strukturované údaje instrukcí (promptem).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2D6DEE-51BF-4281-6B7F-63F3AB63E6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1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2D6CD-39C2-1F25-D8AE-BBBD6C66C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4360F-CD5D-36B8-D901-84E998538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900" y="1257082"/>
            <a:ext cx="7736694" cy="551081"/>
          </a:xfrm>
        </p:spPr>
        <p:txBody>
          <a:bodyPr>
            <a:normAutofit/>
          </a:bodyPr>
          <a:lstStyle/>
          <a:p>
            <a:r>
              <a:rPr lang="cs-CZ" sz="3200" dirty="0"/>
              <a:t>Vizualizace</a:t>
            </a:r>
          </a:p>
        </p:txBody>
      </p:sp>
      <p:pic>
        <p:nvPicPr>
          <p:cNvPr id="5" name="Obrázek 4" descr="Obsah obrázku vzor, čtverec, design, Symetrie&#10;&#10;Obsah generovaný pomocí AI může být nesprávný.">
            <a:extLst>
              <a:ext uri="{FF2B5EF4-FFF2-40B4-BE49-F238E27FC236}">
                <a16:creationId xmlns:a16="http://schemas.microsoft.com/office/drawing/2014/main" id="{34C1B5EB-3F16-A21C-AE4D-5214A45A7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73" y="108377"/>
            <a:ext cx="148590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apka_slider_video">
            <a:hlinkClick r:id="" action="ppaction://media"/>
            <a:extLst>
              <a:ext uri="{FF2B5EF4-FFF2-40B4-BE49-F238E27FC236}">
                <a16:creationId xmlns:a16="http://schemas.microsoft.com/office/drawing/2014/main" id="{A6D5F4EE-E809-DDDF-C4BE-671424427F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82922"/>
            <a:ext cx="9144000" cy="4348163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FE625A-142E-132C-F1D5-E994595647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449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CA5C0D-DC62-C6F0-941C-A99F151A2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850" y="1180882"/>
            <a:ext cx="7736694" cy="900000"/>
          </a:xfrm>
        </p:spPr>
        <p:txBody>
          <a:bodyPr>
            <a:normAutofit/>
          </a:bodyPr>
          <a:lstStyle/>
          <a:p>
            <a:r>
              <a:rPr lang="cs-CZ" sz="3200" dirty="0"/>
              <a:t>ZÁVĚR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4DEA0B-4FE5-45F9-53E2-D46FFE45C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850" y="2080882"/>
            <a:ext cx="7736693" cy="377290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navrhnutí funkčního postupu extrakce pomocí LLM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evaluace výsledků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vytvoření webové vizualizace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limity a omezení</a:t>
            </a:r>
          </a:p>
          <a:p>
            <a:pPr marL="628634" lvl="1" indent="-285750" algn="l">
              <a:buFont typeface="Arial" panose="020B0604020202020204" pitchFamily="34" charset="0"/>
              <a:buChar char="•"/>
            </a:pPr>
            <a:r>
              <a:rPr lang="cs-CZ" sz="2100" dirty="0"/>
              <a:t>citlivost modelu na prompt</a:t>
            </a:r>
          </a:p>
          <a:p>
            <a:pPr marL="628634" lvl="1" indent="-285750" algn="l">
              <a:buFont typeface="Arial" panose="020B0604020202020204" pitchFamily="34" charset="0"/>
              <a:buChar char="•"/>
            </a:pPr>
            <a:r>
              <a:rPr lang="cs-CZ" sz="2100" dirty="0"/>
              <a:t>nejnáročnější atribut: Místo (nejednoznačnost, více lokalit v článku, exonyma)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546B6D9-DBED-1896-87F4-67491E6672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52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C4717BF-A22A-2575-A51D-3FC8DE6E1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653" y="3429000"/>
            <a:ext cx="7736693" cy="1771721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DĚKUJI ZA POZORNOST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79ED151-E22F-7A68-0543-C28B90184D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00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2B23FD-0340-53BD-37CA-7ADB7649A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25" y="1152308"/>
            <a:ext cx="7736694" cy="900000"/>
          </a:xfrm>
        </p:spPr>
        <p:txBody>
          <a:bodyPr>
            <a:normAutofit/>
          </a:bodyPr>
          <a:lstStyle/>
          <a:p>
            <a:r>
              <a:rPr lang="cs-CZ" sz="3200" dirty="0"/>
              <a:t>OTÁZKY OPONENTA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66F6102-BAA4-37F5-41C5-2BC96E309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26" y="2052308"/>
            <a:ext cx="8641349" cy="4453536"/>
          </a:xfrm>
        </p:spPr>
        <p:txBody>
          <a:bodyPr>
            <a:normAutofit/>
          </a:bodyPr>
          <a:lstStyle/>
          <a:p>
            <a:r>
              <a:rPr lang="cs-CZ" dirty="0"/>
              <a:t>1. Pokud byste měla možnost optimalizovat extrakci pomocí LLM, které dva–tři klíčové parametry nebo části promptů byste upravila a proč?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parametry </a:t>
            </a:r>
            <a:r>
              <a:rPr lang="cs-CZ" dirty="0" err="1"/>
              <a:t>temperature</a:t>
            </a:r>
            <a:r>
              <a:rPr lang="cs-CZ" dirty="0"/>
              <a:t> a </a:t>
            </a:r>
            <a:r>
              <a:rPr lang="cs-CZ" dirty="0" err="1"/>
              <a:t>repeatPenalty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systematická část promptu</a:t>
            </a:r>
          </a:p>
          <a:p>
            <a:endParaRPr lang="cs-CZ" dirty="0"/>
          </a:p>
          <a:p>
            <a:r>
              <a:rPr lang="cs-CZ" dirty="0"/>
              <a:t>2. Jak byste řešila jednoznačné určení „hlavní lokace“ v článcích, kde se vyskytuje více míst a kontextově nejsou rovnocenná?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nová pravidla rozlišení událostí</a:t>
            </a:r>
          </a:p>
          <a:p>
            <a:endParaRPr lang="cs-CZ" dirty="0"/>
          </a:p>
          <a:p>
            <a:r>
              <a:rPr lang="cs-CZ" dirty="0"/>
              <a:t>3. Použila byste po zkušenosti znovu LLM anebo spíše specializované algoritmy pro zpracování přirozeného jazyka (NLP)?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B870C54-3533-3193-AD65-77CB9D13B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0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E4CB5-9621-B166-9F64-BB018A9AB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604" y="1194541"/>
            <a:ext cx="5802521" cy="900000"/>
          </a:xfrm>
        </p:spPr>
        <p:txBody>
          <a:bodyPr>
            <a:normAutofit/>
          </a:bodyPr>
          <a:lstStyle/>
          <a:p>
            <a:r>
              <a:rPr lang="cs-CZ" sz="3200" dirty="0"/>
              <a:t>CÍLE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962F0E41-0C2C-E4C2-089E-252EDD98A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604" y="2094540"/>
            <a:ext cx="7736693" cy="302990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návrh a implementace metodiky pro automatizovanou extrakci  pomocí modelu AI</a:t>
            </a:r>
          </a:p>
          <a:p>
            <a:pPr marL="628634" lvl="1" indent="-285750" algn="l">
              <a:buFont typeface="Arial" panose="020B0604020202020204" pitchFamily="34" charset="0"/>
              <a:buChar char="•"/>
            </a:pPr>
            <a:r>
              <a:rPr lang="cs-CZ" sz="2100" dirty="0"/>
              <a:t>ověření </a:t>
            </a:r>
            <a:r>
              <a:rPr lang="cs-CZ" sz="2100"/>
              <a:t>použitelnosti LLM</a:t>
            </a:r>
            <a:endParaRPr lang="cs-CZ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vyhodnocení kvality výstupů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kartografická vizualizace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C59816-5B60-D73D-6A9E-22EC1E5587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8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5947A0-24DA-A4FD-FCAF-41CEC7D94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375" y="1190407"/>
            <a:ext cx="7736694" cy="900000"/>
          </a:xfrm>
        </p:spPr>
        <p:txBody>
          <a:bodyPr>
            <a:normAutofit/>
          </a:bodyPr>
          <a:lstStyle/>
          <a:p>
            <a:r>
              <a:rPr lang="cs-CZ" sz="3200" dirty="0"/>
              <a:t>TEORIE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A3ABECD-3907-E3D6-8777-81F3EEFDF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375" y="2090407"/>
            <a:ext cx="7736693" cy="4415437"/>
          </a:xfrm>
        </p:spPr>
        <p:txBody>
          <a:bodyPr>
            <a:normAutofit/>
          </a:bodyPr>
          <a:lstStyle/>
          <a:p>
            <a:r>
              <a:rPr lang="cs-CZ" sz="2400" dirty="0"/>
              <a:t>Zpracování přirozeného jazyka (NLP)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soubor metod pro zpřístupnění lidského jazyka počítačům</a:t>
            </a:r>
          </a:p>
          <a:p>
            <a:r>
              <a:rPr lang="cs-CZ" sz="2400" dirty="0"/>
              <a:t>Velké jazykové modely (LLM)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neuronové sítě (</a:t>
            </a:r>
            <a:r>
              <a:rPr lang="cs-CZ" sz="2400" dirty="0" err="1"/>
              <a:t>Transfomer</a:t>
            </a:r>
            <a:r>
              <a:rPr lang="cs-CZ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univerzální nástroj pro řadu úloh NLP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limity a výzvy LLM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6F9E139-A62C-E8DA-7DCF-DAF755C39D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04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BE3C2-A110-0778-CD29-CC00D7396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DD7C90-AEA3-8A45-CE6A-E04EC05AE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375" y="1190407"/>
            <a:ext cx="7736694" cy="900000"/>
          </a:xfrm>
        </p:spPr>
        <p:txBody>
          <a:bodyPr>
            <a:normAutofit/>
          </a:bodyPr>
          <a:lstStyle/>
          <a:p>
            <a:r>
              <a:rPr lang="cs-CZ" sz="3200" dirty="0"/>
              <a:t>TEORIE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12760A-1E33-DC8C-5609-96D80AD86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375" y="2090406"/>
            <a:ext cx="8302125" cy="4415437"/>
          </a:xfrm>
        </p:spPr>
        <p:txBody>
          <a:bodyPr>
            <a:normAutofit/>
          </a:bodyPr>
          <a:lstStyle/>
          <a:p>
            <a:r>
              <a:rPr lang="cs-CZ" sz="2400" dirty="0"/>
              <a:t>Hodnocení extrakce informací</a:t>
            </a:r>
          </a:p>
          <a:p>
            <a:pPr marL="628634" lvl="1" indent="-285750" algn="l">
              <a:buFont typeface="Arial" panose="020B0604020202020204" pitchFamily="34" charset="0"/>
              <a:buChar char="•"/>
            </a:pPr>
            <a:r>
              <a:rPr lang="cs-CZ" sz="1800" dirty="0"/>
              <a:t>klasifikační metriky (</a:t>
            </a:r>
            <a:r>
              <a:rPr lang="en-US" sz="1800" dirty="0"/>
              <a:t>s</a:t>
            </a:r>
            <a:r>
              <a:rPr lang="cs-CZ" sz="1800" dirty="0"/>
              <a:t>právnost</a:t>
            </a:r>
            <a:r>
              <a:rPr lang="en-US" sz="1800" dirty="0"/>
              <a:t>, </a:t>
            </a:r>
            <a:r>
              <a:rPr lang="en-US" sz="1800" dirty="0" err="1"/>
              <a:t>přesnost</a:t>
            </a:r>
            <a:r>
              <a:rPr lang="en-US" sz="1800" dirty="0"/>
              <a:t>, </a:t>
            </a:r>
            <a:r>
              <a:rPr lang="cs-CZ" sz="1800" dirty="0"/>
              <a:t>ú</a:t>
            </a:r>
            <a:r>
              <a:rPr lang="en-US" sz="1800" dirty="0" err="1"/>
              <a:t>plnost</a:t>
            </a:r>
            <a:r>
              <a:rPr lang="cs-CZ" sz="1800" dirty="0"/>
              <a:t>, F1-score)</a:t>
            </a:r>
          </a:p>
          <a:p>
            <a:pPr marL="628634" lvl="1" indent="-285750" algn="l">
              <a:buFont typeface="Arial" panose="020B0604020202020204" pitchFamily="34" charset="0"/>
              <a:buChar char="•"/>
            </a:pPr>
            <a:r>
              <a:rPr lang="cs-CZ" sz="1800" dirty="0"/>
              <a:t>sentence </a:t>
            </a:r>
            <a:r>
              <a:rPr lang="cs-CZ" sz="1800" dirty="0" err="1"/>
              <a:t>similarity</a:t>
            </a:r>
            <a:r>
              <a:rPr lang="cs-CZ" sz="1800" dirty="0"/>
              <a:t> a fuzzy přístupy </a:t>
            </a:r>
          </a:p>
          <a:p>
            <a:r>
              <a:rPr lang="cs-CZ" sz="2400" dirty="0"/>
              <a:t>Geokódování</a:t>
            </a:r>
          </a:p>
          <a:p>
            <a:pPr marL="628634" lvl="1" indent="-285750" algn="l">
              <a:buFont typeface="Arial" panose="020B0604020202020204" pitchFamily="34" charset="0"/>
              <a:buChar char="•"/>
            </a:pPr>
            <a:r>
              <a:rPr lang="cs-CZ" sz="1800" dirty="0"/>
              <a:t>převod textových lokalizačních informací na geografické souřadnice</a:t>
            </a:r>
          </a:p>
          <a:p>
            <a:r>
              <a:rPr lang="cs-CZ" sz="2400" dirty="0"/>
              <a:t>Prostorové</a:t>
            </a:r>
            <a:r>
              <a:rPr lang="cs-CZ" dirty="0"/>
              <a:t> </a:t>
            </a:r>
            <a:r>
              <a:rPr lang="cs-CZ" sz="2400" dirty="0"/>
              <a:t>metriky</a:t>
            </a:r>
            <a:endParaRPr lang="cs-CZ" sz="2600" dirty="0"/>
          </a:p>
          <a:p>
            <a:pPr marL="628634" lvl="1" indent="-285750" algn="l">
              <a:buFont typeface="Arial" panose="020B0604020202020204" pitchFamily="34" charset="0"/>
              <a:buChar char="•"/>
            </a:pPr>
            <a:r>
              <a:rPr lang="cs-CZ" sz="1800" dirty="0"/>
              <a:t>vzdálenostní chyba (průměr, medián)</a:t>
            </a:r>
          </a:p>
          <a:p>
            <a:pPr marL="628634" lvl="1" indent="-285750" algn="l">
              <a:buFont typeface="Arial" panose="020B0604020202020204" pitchFamily="34" charset="0"/>
              <a:buChar char="•"/>
            </a:pPr>
            <a:r>
              <a:rPr lang="cs-CZ" sz="1800" dirty="0" err="1"/>
              <a:t>Accuracy@X</a:t>
            </a:r>
            <a:r>
              <a:rPr lang="cs-CZ" sz="1800" dirty="0"/>
              <a:t> km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D80EA3-4313-F759-2564-A85F1DB971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28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95D1B-8608-EC7E-6179-B9976937B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098" y="1209942"/>
            <a:ext cx="5760000" cy="900000"/>
          </a:xfrm>
        </p:spPr>
        <p:txBody>
          <a:bodyPr>
            <a:noAutofit/>
          </a:bodyPr>
          <a:lstStyle/>
          <a:p>
            <a:r>
              <a:rPr lang="cs-CZ" sz="3200" dirty="0"/>
              <a:t>METODIKA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0A03A32-C378-3F6C-D763-2BEE2E5FD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098" y="2059098"/>
            <a:ext cx="6226951" cy="1096896"/>
          </a:xfrm>
        </p:spPr>
        <p:txBody>
          <a:bodyPr>
            <a:noAutofit/>
          </a:bodyPr>
          <a:lstStyle/>
          <a:p>
            <a:r>
              <a:rPr lang="cs-CZ" sz="2800" dirty="0"/>
              <a:t>Data a volba modelu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8897CDA-B99D-B8BF-19D1-82B2FECFAE32}"/>
              </a:ext>
            </a:extLst>
          </p:cNvPr>
          <p:cNvGrpSpPr/>
          <p:nvPr/>
        </p:nvGrpSpPr>
        <p:grpSpPr>
          <a:xfrm>
            <a:off x="417299" y="3060744"/>
            <a:ext cx="8309401" cy="2900361"/>
            <a:chOff x="469123" y="3105150"/>
            <a:chExt cx="8309401" cy="2900361"/>
          </a:xfrm>
        </p:grpSpPr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25C4FD03-2BF8-E327-75B1-26A7B6CACD1A}"/>
                </a:ext>
              </a:extLst>
            </p:cNvPr>
            <p:cNvSpPr/>
            <p:nvPr/>
          </p:nvSpPr>
          <p:spPr>
            <a:xfrm>
              <a:off x="4962524" y="3105150"/>
              <a:ext cx="3816000" cy="290036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Model </a:t>
              </a:r>
            </a:p>
            <a:p>
              <a:endParaRPr lang="cs-CZ" dirty="0"/>
            </a:p>
            <a:p>
              <a:r>
                <a:rPr lang="cs-CZ" dirty="0"/>
                <a:t>verze: </a:t>
              </a:r>
              <a:r>
                <a:rPr lang="cs-CZ" dirty="0" err="1"/>
                <a:t>Llama</a:t>
              </a:r>
              <a:r>
                <a:rPr lang="cs-CZ" dirty="0"/>
                <a:t> 3.3 70B </a:t>
              </a:r>
              <a:r>
                <a:rPr lang="cs-CZ" dirty="0" err="1"/>
                <a:t>Instruct</a:t>
              </a:r>
              <a:endParaRPr lang="cs-CZ" dirty="0"/>
            </a:p>
            <a:p>
              <a:r>
                <a:rPr lang="cs-CZ" dirty="0"/>
                <a:t>prostředí: lokální</a:t>
              </a:r>
            </a:p>
            <a:p>
              <a:r>
                <a:rPr lang="cs-CZ" dirty="0"/>
                <a:t>důvod volby: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cs-CZ" dirty="0"/>
                <a:t>ochrana dat ČTK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cs-CZ" dirty="0"/>
                <a:t>instrukčně laděný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cs-CZ" dirty="0" err="1"/>
                <a:t>předtrénovaný</a:t>
              </a:r>
              <a:endParaRPr lang="cs-CZ" dirty="0"/>
            </a:p>
          </p:txBody>
        </p:sp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2D2AA761-BA52-D485-6176-B735A87A2C02}"/>
                </a:ext>
              </a:extLst>
            </p:cNvPr>
            <p:cNvGrpSpPr/>
            <p:nvPr/>
          </p:nvGrpSpPr>
          <p:grpSpPr>
            <a:xfrm>
              <a:off x="469123" y="3105150"/>
              <a:ext cx="3816000" cy="2900361"/>
              <a:chOff x="269098" y="3290889"/>
              <a:chExt cx="3816000" cy="2900361"/>
            </a:xfrm>
          </p:grpSpPr>
          <p:sp>
            <p:nvSpPr>
              <p:cNvPr id="18" name="Obdélník: se zakulacenými rohy 17">
                <a:extLst>
                  <a:ext uri="{FF2B5EF4-FFF2-40B4-BE49-F238E27FC236}">
                    <a16:creationId xmlns:a16="http://schemas.microsoft.com/office/drawing/2014/main" id="{BF550E50-2585-D2FB-FBC0-6916D1BA906D}"/>
                  </a:ext>
                </a:extLst>
              </p:cNvPr>
              <p:cNvSpPr/>
              <p:nvPr/>
            </p:nvSpPr>
            <p:spPr>
              <a:xfrm>
                <a:off x="269098" y="3290889"/>
                <a:ext cx="3816000" cy="2900361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/>
                  <a:t>Data (ČTK)</a:t>
                </a:r>
              </a:p>
              <a:p>
                <a:endParaRPr lang="cs-CZ" dirty="0"/>
              </a:p>
              <a:p>
                <a:r>
                  <a:rPr lang="cs-CZ" dirty="0"/>
                  <a:t>časový rozsah: 1998-2024</a:t>
                </a:r>
              </a:p>
              <a:p>
                <a:r>
                  <a:rPr lang="cs-CZ" dirty="0"/>
                  <a:t>kategorie: doprava, katastrofy, náboženství, počasí</a:t>
                </a:r>
              </a:p>
              <a:p>
                <a:r>
                  <a:rPr lang="cs-CZ" dirty="0"/>
                  <a:t>podmínky zpřístupnění</a:t>
                </a:r>
              </a:p>
            </p:txBody>
          </p:sp>
          <p:pic>
            <p:nvPicPr>
              <p:cNvPr id="21" name="Grafický objekt 20">
                <a:extLst>
                  <a:ext uri="{FF2B5EF4-FFF2-40B4-BE49-F238E27FC236}">
                    <a16:creationId xmlns:a16="http://schemas.microsoft.com/office/drawing/2014/main" id="{0DA6D763-D926-14F1-9B96-706912A14F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8151" y="3372118"/>
                <a:ext cx="923924" cy="923924"/>
              </a:xfrm>
              <a:prstGeom prst="rect">
                <a:avLst/>
              </a:prstGeom>
            </p:spPr>
          </p:pic>
        </p:grpSp>
      </p:grp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5884E6-6C08-9701-06AE-DA44AC9B82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50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E9972-36C4-9D25-D57C-0E3AF43FA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snímek obrazovky, řada/pruh, Barevnost, vzor&#10;&#10;Obsah generovaný pomocí AI může být nesprávný.">
            <a:extLst>
              <a:ext uri="{FF2B5EF4-FFF2-40B4-BE49-F238E27FC236}">
                <a16:creationId xmlns:a16="http://schemas.microsoft.com/office/drawing/2014/main" id="{1BE9488E-D70A-051A-563F-124B89E1E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96" y="612114"/>
            <a:ext cx="4112403" cy="5633772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5DC57772-459D-EFA1-0D43-89B460CD5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474" y="1257082"/>
            <a:ext cx="4037401" cy="1857593"/>
          </a:xfrm>
        </p:spPr>
        <p:txBody>
          <a:bodyPr>
            <a:normAutofit fontScale="90000"/>
          </a:bodyPr>
          <a:lstStyle/>
          <a:p>
            <a:r>
              <a:rPr lang="cs-CZ" dirty="0"/>
              <a:t>Návrh zpracovatelského postupu</a:t>
            </a:r>
            <a:br>
              <a:rPr lang="cs-CZ" dirty="0"/>
            </a:b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B52CE36-BCCD-88C8-4B7C-B0C498817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24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8CA08E-80DB-FF8B-BF1E-00D9B8525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669" y="1267225"/>
            <a:ext cx="4324331" cy="900000"/>
          </a:xfrm>
        </p:spPr>
        <p:txBody>
          <a:bodyPr>
            <a:noAutofit/>
          </a:bodyPr>
          <a:lstStyle/>
          <a:p>
            <a:r>
              <a:rPr lang="cs-CZ" sz="3200" dirty="0"/>
              <a:t>Předzpracování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4BEE527-6A53-CA79-E6E7-6C2F324AA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669" y="2167225"/>
            <a:ext cx="2951101" cy="4407571"/>
          </a:xfrm>
        </p:spPr>
        <p:txBody>
          <a:bodyPr>
            <a:norm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200" dirty="0"/>
              <a:t>segmentace článků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200" dirty="0"/>
              <a:t>čistění XML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200" dirty="0"/>
              <a:t>deduplikace zpráv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200" dirty="0"/>
              <a:t>absence dat 2016-2020</a:t>
            </a:r>
          </a:p>
        </p:txBody>
      </p:sp>
      <p:pic>
        <p:nvPicPr>
          <p:cNvPr id="6" name="Obrázek 5" descr="Obsah obrázku text, snímek obrazovky, dokument, Písmo&#10;&#10;Obsah generovaný pomocí AI může být nesprávný.">
            <a:extLst>
              <a:ext uri="{FF2B5EF4-FFF2-40B4-BE49-F238E27FC236}">
                <a16:creationId xmlns:a16="http://schemas.microsoft.com/office/drawing/2014/main" id="{A96BB060-9259-D9E5-5DF6-EE7A429A547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8F8F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8770" y="1855941"/>
            <a:ext cx="5802520" cy="4718855"/>
          </a:xfrm>
          <a:prstGeom prst="rect">
            <a:avLst/>
          </a:prstGeom>
          <a:ln>
            <a:noFill/>
          </a:ln>
        </p:spPr>
      </p:pic>
      <p:pic>
        <p:nvPicPr>
          <p:cNvPr id="7" name="Obrázek 6" descr="Obsah obrázku text, snímek obrazovky, Písmo, dokument&#10;&#10;Obsah generovaný pomocí AI může být nesprávný.">
            <a:extLst>
              <a:ext uri="{FF2B5EF4-FFF2-40B4-BE49-F238E27FC236}">
                <a16:creationId xmlns:a16="http://schemas.microsoft.com/office/drawing/2014/main" id="{90E5F5DC-EFFF-F403-1691-1839D47573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234"/>
          <a:stretch>
            <a:fillRect/>
          </a:stretch>
        </p:blipFill>
        <p:spPr bwMode="auto">
          <a:xfrm>
            <a:off x="3280256" y="3509588"/>
            <a:ext cx="5329951" cy="3065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59DD550-552F-AD70-ED04-25B38680BC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7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A297E-1863-E294-0036-AD54A1B79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CE55BC-4D88-DA54-8112-F0D86D4AE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194" y="1286275"/>
            <a:ext cx="4419581" cy="900000"/>
          </a:xfrm>
        </p:spPr>
        <p:txBody>
          <a:bodyPr>
            <a:noAutofit/>
          </a:bodyPr>
          <a:lstStyle/>
          <a:p>
            <a:r>
              <a:rPr lang="cs-CZ" sz="3200" dirty="0"/>
              <a:t>Extrakce entit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F6BC5FC-9869-29F8-A50B-02BDC4731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194" y="2186275"/>
            <a:ext cx="8239106" cy="2861975"/>
          </a:xfrm>
        </p:spPr>
        <p:txBody>
          <a:bodyPr>
            <a:normAutofit lnSpcReduction="1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400" dirty="0"/>
              <a:t>instrukčně laděný model &amp; </a:t>
            </a:r>
            <a:r>
              <a:rPr lang="cs-CZ" sz="2400" dirty="0" err="1"/>
              <a:t>zero</a:t>
            </a:r>
            <a:r>
              <a:rPr lang="cs-CZ" sz="2400" dirty="0"/>
              <a:t>-shot inference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400" dirty="0"/>
              <a:t>návrh promptu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400" dirty="0"/>
              <a:t>výstupní formát CSV</a:t>
            </a:r>
          </a:p>
          <a:p>
            <a:pPr marL="600059" lvl="1" indent="-257175" algn="l">
              <a:buFont typeface="Arial" panose="020B0604020202020204" pitchFamily="34" charset="0"/>
              <a:buChar char="•"/>
            </a:pPr>
            <a:r>
              <a:rPr lang="cs-CZ" sz="2100" dirty="0"/>
              <a:t>filtrace nerelevantních zpráv (NONE formát)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5" name="Obrázek 4" descr="Obsah obrázku text, Písmo, snímek obrazovky, řada/pruh&#10;&#10;Obsah generovaný pomocí AI může být nesprávný.">
            <a:extLst>
              <a:ext uri="{FF2B5EF4-FFF2-40B4-BE49-F238E27FC236}">
                <a16:creationId xmlns:a16="http://schemas.microsoft.com/office/drawing/2014/main" id="{E5C918F7-CD69-3EBE-D2B2-CFC8E3FD9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7072" y="3192129"/>
            <a:ext cx="5399405" cy="8502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5AAB93B5-D25A-BCE3-7486-7EF6D3E62154}"/>
              </a:ext>
            </a:extLst>
          </p:cNvPr>
          <p:cNvSpPr/>
          <p:nvPr/>
        </p:nvSpPr>
        <p:spPr>
          <a:xfrm>
            <a:off x="2236310" y="5048248"/>
            <a:ext cx="4880928" cy="7810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/>
              <a:t>ID;Událost;Kdo-Co;Místo;Datum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B75287-EE08-B561-FBB3-1A74CF68A5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D1163-6A8E-46D6-B325-E374FCC2189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36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chnika">
      <a:majorFont>
        <a:latin typeface="Technika-Bold"/>
        <a:ea typeface=""/>
        <a:cs typeface=""/>
      </a:majorFont>
      <a:minorFont>
        <a:latin typeface="Technika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CZ.potx" id="{1BD4F44E-F71F-4A14-9EF9-FF6613634235}" vid="{496B007D-76DB-4922-86C8-13F7F6C54EC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LLM</Template>
  <TotalTime>1236</TotalTime>
  <Words>652</Words>
  <Application>Microsoft Office PowerPoint</Application>
  <PresentationFormat>Předvádění na obrazovce (4:3)</PresentationFormat>
  <Paragraphs>182</Paragraphs>
  <Slides>23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Technika Light</vt:lpstr>
      <vt:lpstr>Technika-Bold</vt:lpstr>
      <vt:lpstr>Aptos</vt:lpstr>
      <vt:lpstr>Arial</vt:lpstr>
      <vt:lpstr>Technika</vt:lpstr>
      <vt:lpstr>Motiv Office</vt:lpstr>
      <vt:lpstr>Studie možností aplikace umělé inteligence při excerpci, strukturování a kartografické vizualizaci geoprostorových a časových dat v publicistických textech </vt:lpstr>
      <vt:lpstr>ÚVOD</vt:lpstr>
      <vt:lpstr>CÍLE</vt:lpstr>
      <vt:lpstr>TEORIE</vt:lpstr>
      <vt:lpstr>TEORIE</vt:lpstr>
      <vt:lpstr>METODIKA</vt:lpstr>
      <vt:lpstr>Návrh zpracovatelského postupu </vt:lpstr>
      <vt:lpstr>Předzpracování</vt:lpstr>
      <vt:lpstr>Extrakce entit</vt:lpstr>
      <vt:lpstr>Extrakce entit</vt:lpstr>
      <vt:lpstr>Hodnocení přesnosti</vt:lpstr>
      <vt:lpstr>Geokódování</vt:lpstr>
      <vt:lpstr>Vizualizace</vt:lpstr>
      <vt:lpstr>VÝSLEDKY</vt:lpstr>
      <vt:lpstr>Geokódování &amp; polohová přesnost</vt:lpstr>
      <vt:lpstr>Vizualizace</vt:lpstr>
      <vt:lpstr>Vizualizace</vt:lpstr>
      <vt:lpstr>Vizualizace</vt:lpstr>
      <vt:lpstr>Vizualizace</vt:lpstr>
      <vt:lpstr>Vizualizace</vt:lpstr>
      <vt:lpstr>ZÁVĚR</vt:lpstr>
      <vt:lpstr>Prezentace aplikace PowerPoint</vt:lpstr>
      <vt:lpstr>OTÁZKY OPONENTA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Boudova, Katerina</dc:creator>
  <cp:lastModifiedBy>Boudova, Katerina</cp:lastModifiedBy>
  <cp:revision>1</cp:revision>
  <dcterms:created xsi:type="dcterms:W3CDTF">2026-02-03T15:14:53Z</dcterms:created>
  <dcterms:modified xsi:type="dcterms:W3CDTF">2026-02-11T18:03:11Z</dcterms:modified>
</cp:coreProperties>
</file>